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5"/>
  </p:notesMasterIdLst>
  <p:sldIdLst>
    <p:sldId id="268" r:id="rId5"/>
    <p:sldId id="264" r:id="rId6"/>
    <p:sldId id="274" r:id="rId7"/>
    <p:sldId id="282" r:id="rId8"/>
    <p:sldId id="279" r:id="rId9"/>
    <p:sldId id="281" r:id="rId10"/>
    <p:sldId id="256" r:id="rId11"/>
    <p:sldId id="259" r:id="rId12"/>
    <p:sldId id="269" r:id="rId13"/>
    <p:sldId id="276" r:id="rId14"/>
    <p:sldId id="260" r:id="rId15"/>
    <p:sldId id="284" r:id="rId16"/>
    <p:sldId id="275" r:id="rId17"/>
    <p:sldId id="285" r:id="rId18"/>
    <p:sldId id="265" r:id="rId19"/>
    <p:sldId id="277" r:id="rId20"/>
    <p:sldId id="266" r:id="rId21"/>
    <p:sldId id="280" r:id="rId22"/>
    <p:sldId id="283" r:id="rId23"/>
    <p:sldId id="267" r:id="rId24"/>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2358"/>
    <a:srgbClr val="FE00A4"/>
    <a:srgbClr val="01B1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4CF0A0D-ED40-EF41-B33A-943317CF044F}" v="53" dt="2025-04-09T13:37:32.49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075"/>
    <p:restoredTop sz="82243"/>
  </p:normalViewPr>
  <p:slideViewPr>
    <p:cSldViewPr snapToGrid="0">
      <p:cViewPr varScale="1">
        <p:scale>
          <a:sx n="101" d="100"/>
          <a:sy n="101" d="100"/>
        </p:scale>
        <p:origin x="224" y="3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ton van der Sluis" userId="d7beb399-714e-410d-8425-a4cdca83835e" providerId="ADAL" clId="{5B33CC79-21CB-8743-9EC6-9554D6C9C83C}"/>
    <pc:docChg chg="undo custSel addSld modSld sldOrd">
      <pc:chgData name="Anton van der Sluis" userId="d7beb399-714e-410d-8425-a4cdca83835e" providerId="ADAL" clId="{5B33CC79-21CB-8743-9EC6-9554D6C9C83C}" dt="2025-04-08T11:50:55.325" v="288" actId="20577"/>
      <pc:docMkLst>
        <pc:docMk/>
      </pc:docMkLst>
      <pc:sldChg chg="ord">
        <pc:chgData name="Anton van der Sluis" userId="d7beb399-714e-410d-8425-a4cdca83835e" providerId="ADAL" clId="{5B33CC79-21CB-8743-9EC6-9554D6C9C83C}" dt="2025-04-08T11:19:18.414" v="0" actId="20578"/>
        <pc:sldMkLst>
          <pc:docMk/>
          <pc:sldMk cId="3686699684" sldId="256"/>
        </pc:sldMkLst>
      </pc:sldChg>
      <pc:sldChg chg="ord">
        <pc:chgData name="Anton van der Sluis" userId="d7beb399-714e-410d-8425-a4cdca83835e" providerId="ADAL" clId="{5B33CC79-21CB-8743-9EC6-9554D6C9C83C}" dt="2025-04-08T11:31:51.598" v="142" actId="20578"/>
        <pc:sldMkLst>
          <pc:docMk/>
          <pc:sldMk cId="1789958019" sldId="264"/>
        </pc:sldMkLst>
      </pc:sldChg>
      <pc:sldChg chg="modSp mod">
        <pc:chgData name="Anton van der Sluis" userId="d7beb399-714e-410d-8425-a4cdca83835e" providerId="ADAL" clId="{5B33CC79-21CB-8743-9EC6-9554D6C9C83C}" dt="2025-04-08T11:39:50.020" v="214"/>
        <pc:sldMkLst>
          <pc:docMk/>
          <pc:sldMk cId="3122762123" sldId="276"/>
        </pc:sldMkLst>
        <pc:spChg chg="mod">
          <ac:chgData name="Anton van der Sluis" userId="d7beb399-714e-410d-8425-a4cdca83835e" providerId="ADAL" clId="{5B33CC79-21CB-8743-9EC6-9554D6C9C83C}" dt="2025-04-08T11:39:50.020" v="214"/>
          <ac:spMkLst>
            <pc:docMk/>
            <pc:sldMk cId="3122762123" sldId="276"/>
            <ac:spMk id="6" creationId="{BB56EA76-D338-4F16-AC6B-F5733A2DFB53}"/>
          </ac:spMkLst>
        </pc:spChg>
      </pc:sldChg>
      <pc:sldChg chg="modSp mod">
        <pc:chgData name="Anton van der Sluis" userId="d7beb399-714e-410d-8425-a4cdca83835e" providerId="ADAL" clId="{5B33CC79-21CB-8743-9EC6-9554D6C9C83C}" dt="2025-04-08T11:21:04.451" v="8" actId="20577"/>
        <pc:sldMkLst>
          <pc:docMk/>
          <pc:sldMk cId="1842429548" sldId="277"/>
        </pc:sldMkLst>
        <pc:spChg chg="mod">
          <ac:chgData name="Anton van der Sluis" userId="d7beb399-714e-410d-8425-a4cdca83835e" providerId="ADAL" clId="{5B33CC79-21CB-8743-9EC6-9554D6C9C83C}" dt="2025-04-08T11:21:04.451" v="8" actId="20577"/>
          <ac:spMkLst>
            <pc:docMk/>
            <pc:sldMk cId="1842429548" sldId="277"/>
            <ac:spMk id="6" creationId="{E0EDDC93-78A8-F509-2F0F-DD8515D29E14}"/>
          </ac:spMkLst>
        </pc:spChg>
      </pc:sldChg>
      <pc:sldChg chg="addSp delSp modSp mod">
        <pc:chgData name="Anton van der Sluis" userId="d7beb399-714e-410d-8425-a4cdca83835e" providerId="ADAL" clId="{5B33CC79-21CB-8743-9EC6-9554D6C9C83C}" dt="2025-04-08T11:40:41.824" v="218" actId="255"/>
        <pc:sldMkLst>
          <pc:docMk/>
          <pc:sldMk cId="1616011030" sldId="281"/>
        </pc:sldMkLst>
        <pc:spChg chg="mod">
          <ac:chgData name="Anton van der Sluis" userId="d7beb399-714e-410d-8425-a4cdca83835e" providerId="ADAL" clId="{5B33CC79-21CB-8743-9EC6-9554D6C9C83C}" dt="2025-04-08T11:40:31.863" v="215" actId="255"/>
          <ac:spMkLst>
            <pc:docMk/>
            <pc:sldMk cId="1616011030" sldId="281"/>
            <ac:spMk id="8" creationId="{FCFB4869-23C8-DCE9-0812-8EEB01696962}"/>
          </ac:spMkLst>
        </pc:spChg>
        <pc:spChg chg="mod">
          <ac:chgData name="Anton van der Sluis" userId="d7beb399-714e-410d-8425-a4cdca83835e" providerId="ADAL" clId="{5B33CC79-21CB-8743-9EC6-9554D6C9C83C}" dt="2025-04-08T11:40:41.824" v="218" actId="255"/>
          <ac:spMkLst>
            <pc:docMk/>
            <pc:sldMk cId="1616011030" sldId="281"/>
            <ac:spMk id="28" creationId="{A26940EE-592F-495A-ADB7-8AADF4E19997}"/>
          </ac:spMkLst>
        </pc:spChg>
        <pc:picChg chg="add mod">
          <ac:chgData name="Anton van der Sluis" userId="d7beb399-714e-410d-8425-a4cdca83835e" providerId="ADAL" clId="{5B33CC79-21CB-8743-9EC6-9554D6C9C83C}" dt="2025-04-08T11:38:30.460" v="212"/>
          <ac:picMkLst>
            <pc:docMk/>
            <pc:sldMk cId="1616011030" sldId="281"/>
            <ac:picMk id="2" creationId="{41B30120-D09B-669C-EA52-D357B3B814DA}"/>
          </ac:picMkLst>
        </pc:picChg>
        <pc:picChg chg="del mod">
          <ac:chgData name="Anton van der Sluis" userId="d7beb399-714e-410d-8425-a4cdca83835e" providerId="ADAL" clId="{5B33CC79-21CB-8743-9EC6-9554D6C9C83C}" dt="2025-04-08T11:38:25.123" v="211" actId="478"/>
          <ac:picMkLst>
            <pc:docMk/>
            <pc:sldMk cId="1616011030" sldId="281"/>
            <ac:picMk id="26" creationId="{02DAC174-2847-2BA4-6B46-CE5FDF2080FD}"/>
          </ac:picMkLst>
        </pc:picChg>
      </pc:sldChg>
      <pc:sldChg chg="modSp add mod">
        <pc:chgData name="Anton van der Sluis" userId="d7beb399-714e-410d-8425-a4cdca83835e" providerId="ADAL" clId="{5B33CC79-21CB-8743-9EC6-9554D6C9C83C}" dt="2025-04-08T11:31:00.335" v="130" actId="1076"/>
        <pc:sldMkLst>
          <pc:docMk/>
          <pc:sldMk cId="4199490616" sldId="282"/>
        </pc:sldMkLst>
        <pc:spChg chg="mod">
          <ac:chgData name="Anton van der Sluis" userId="d7beb399-714e-410d-8425-a4cdca83835e" providerId="ADAL" clId="{5B33CC79-21CB-8743-9EC6-9554D6C9C83C}" dt="2025-04-08T11:31:00.335" v="130" actId="1076"/>
          <ac:spMkLst>
            <pc:docMk/>
            <pc:sldMk cId="4199490616" sldId="282"/>
            <ac:spMk id="3" creationId="{671E8E19-D200-B5EF-612F-E9087F738A24}"/>
          </ac:spMkLst>
        </pc:spChg>
      </pc:sldChg>
      <pc:sldChg chg="addSp delSp modSp add mod ord modNotesTx">
        <pc:chgData name="Anton van der Sluis" userId="d7beb399-714e-410d-8425-a4cdca83835e" providerId="ADAL" clId="{5B33CC79-21CB-8743-9EC6-9554D6C9C83C}" dt="2025-04-08T11:50:55.325" v="288" actId="20577"/>
        <pc:sldMkLst>
          <pc:docMk/>
          <pc:sldMk cId="3098284379" sldId="283"/>
        </pc:sldMkLst>
        <pc:spChg chg="del mod">
          <ac:chgData name="Anton van der Sluis" userId="d7beb399-714e-410d-8425-a4cdca83835e" providerId="ADAL" clId="{5B33CC79-21CB-8743-9EC6-9554D6C9C83C}" dt="2025-04-08T11:33:18.295" v="145" actId="478"/>
          <ac:spMkLst>
            <pc:docMk/>
            <pc:sldMk cId="3098284379" sldId="283"/>
            <ac:spMk id="6" creationId="{AFE16F5A-C037-45F0-B3B4-9838F72AB1EF}"/>
          </ac:spMkLst>
        </pc:spChg>
        <pc:spChg chg="add mod">
          <ac:chgData name="Anton van der Sluis" userId="d7beb399-714e-410d-8425-a4cdca83835e" providerId="ADAL" clId="{5B33CC79-21CB-8743-9EC6-9554D6C9C83C}" dt="2025-04-08T11:50:55.325" v="288" actId="20577"/>
          <ac:spMkLst>
            <pc:docMk/>
            <pc:sldMk cId="3098284379" sldId="283"/>
            <ac:spMk id="9" creationId="{C8DAE83B-D92C-5423-8C3A-C49BE74F6737}"/>
          </ac:spMkLst>
        </pc:spChg>
        <pc:spChg chg="mod">
          <ac:chgData name="Anton van der Sluis" userId="d7beb399-714e-410d-8425-a4cdca83835e" providerId="ADAL" clId="{5B33CC79-21CB-8743-9EC6-9554D6C9C83C}" dt="2025-04-08T11:43:37.290" v="264" actId="207"/>
          <ac:spMkLst>
            <pc:docMk/>
            <pc:sldMk cId="3098284379" sldId="283"/>
            <ac:spMk id="12" creationId="{FF30AE93-5F25-4F1A-5159-39CAE9716763}"/>
          </ac:spMkLst>
        </pc:spChg>
        <pc:picChg chg="add del mod">
          <ac:chgData name="Anton van der Sluis" userId="d7beb399-714e-410d-8425-a4cdca83835e" providerId="ADAL" clId="{5B33CC79-21CB-8743-9EC6-9554D6C9C83C}" dt="2025-04-08T11:37:39.765" v="203" actId="478"/>
          <ac:picMkLst>
            <pc:docMk/>
            <pc:sldMk cId="3098284379" sldId="283"/>
            <ac:picMk id="2" creationId="{C189613D-9100-BF6E-1121-74634AA97167}"/>
          </ac:picMkLst>
        </pc:picChg>
        <pc:picChg chg="del mod">
          <ac:chgData name="Anton van der Sluis" userId="d7beb399-714e-410d-8425-a4cdca83835e" providerId="ADAL" clId="{5B33CC79-21CB-8743-9EC6-9554D6C9C83C}" dt="2025-04-08T11:36:12.818" v="195" actId="478"/>
          <ac:picMkLst>
            <pc:docMk/>
            <pc:sldMk cId="3098284379" sldId="283"/>
            <ac:picMk id="3" creationId="{354011A0-1369-5F23-B05B-BD992DB9EEFE}"/>
          </ac:picMkLst>
        </pc:picChg>
        <pc:picChg chg="del mod">
          <ac:chgData name="Anton van der Sluis" userId="d7beb399-714e-410d-8425-a4cdca83835e" providerId="ADAL" clId="{5B33CC79-21CB-8743-9EC6-9554D6C9C83C}" dt="2025-04-08T11:36:12.110" v="194" actId="478"/>
          <ac:picMkLst>
            <pc:docMk/>
            <pc:sldMk cId="3098284379" sldId="283"/>
            <ac:picMk id="4" creationId="{5A16E3DB-0097-3F03-80C7-1EBE0966F41F}"/>
          </ac:picMkLst>
        </pc:picChg>
        <pc:picChg chg="del mod">
          <ac:chgData name="Anton van der Sluis" userId="d7beb399-714e-410d-8425-a4cdca83835e" providerId="ADAL" clId="{5B33CC79-21CB-8743-9EC6-9554D6C9C83C}" dt="2025-04-08T11:36:10.211" v="192" actId="478"/>
          <ac:picMkLst>
            <pc:docMk/>
            <pc:sldMk cId="3098284379" sldId="283"/>
            <ac:picMk id="7" creationId="{07D39644-EA6D-8868-8293-93AA209D80A8}"/>
          </ac:picMkLst>
        </pc:picChg>
        <pc:picChg chg="add mod">
          <ac:chgData name="Anton van der Sluis" userId="d7beb399-714e-410d-8425-a4cdca83835e" providerId="ADAL" clId="{5B33CC79-21CB-8743-9EC6-9554D6C9C83C}" dt="2025-04-08T11:38:16.752" v="209" actId="1076"/>
          <ac:picMkLst>
            <pc:docMk/>
            <pc:sldMk cId="3098284379" sldId="283"/>
            <ac:picMk id="8" creationId="{CE4CE537-29ED-2563-FCB8-5D6EFF88CCE6}"/>
          </ac:picMkLst>
        </pc:picChg>
      </pc:sldChg>
    </pc:docChg>
  </pc:docChgLst>
  <pc:docChgLst>
    <pc:chgData name="Anton van der Sluis" userId="d7beb399-714e-410d-8425-a4cdca83835e" providerId="ADAL" clId="{14CF0A0D-ED40-EF41-B33A-943317CF044F}"/>
    <pc:docChg chg="undo custSel addSld delSld modSld sldOrd modMainMaster">
      <pc:chgData name="Anton van der Sluis" userId="d7beb399-714e-410d-8425-a4cdca83835e" providerId="ADAL" clId="{14CF0A0D-ED40-EF41-B33A-943317CF044F}" dt="2025-04-09T13:37:37.502" v="136" actId="1076"/>
      <pc:docMkLst>
        <pc:docMk/>
      </pc:docMkLst>
      <pc:sldChg chg="setBg">
        <pc:chgData name="Anton van der Sluis" userId="d7beb399-714e-410d-8425-a4cdca83835e" providerId="ADAL" clId="{14CF0A0D-ED40-EF41-B33A-943317CF044F}" dt="2025-04-09T08:43:45.911" v="25"/>
        <pc:sldMkLst>
          <pc:docMk/>
          <pc:sldMk cId="3686699684" sldId="256"/>
        </pc:sldMkLst>
      </pc:sldChg>
      <pc:sldChg chg="setBg">
        <pc:chgData name="Anton van der Sluis" userId="d7beb399-714e-410d-8425-a4cdca83835e" providerId="ADAL" clId="{14CF0A0D-ED40-EF41-B33A-943317CF044F}" dt="2025-04-09T08:45:14.756" v="31"/>
        <pc:sldMkLst>
          <pc:docMk/>
          <pc:sldMk cId="1746013318" sldId="259"/>
        </pc:sldMkLst>
      </pc:sldChg>
      <pc:sldChg chg="setBg">
        <pc:chgData name="Anton van der Sluis" userId="d7beb399-714e-410d-8425-a4cdca83835e" providerId="ADAL" clId="{14CF0A0D-ED40-EF41-B33A-943317CF044F}" dt="2025-04-09T08:43:45.911" v="25"/>
        <pc:sldMkLst>
          <pc:docMk/>
          <pc:sldMk cId="930601239" sldId="260"/>
        </pc:sldMkLst>
      </pc:sldChg>
      <pc:sldChg chg="setBg">
        <pc:chgData name="Anton van der Sluis" userId="d7beb399-714e-410d-8425-a4cdca83835e" providerId="ADAL" clId="{14CF0A0D-ED40-EF41-B33A-943317CF044F}" dt="2025-04-09T08:43:45.911" v="25"/>
        <pc:sldMkLst>
          <pc:docMk/>
          <pc:sldMk cId="2591619922" sldId="265"/>
        </pc:sldMkLst>
      </pc:sldChg>
      <pc:sldChg chg="setBg">
        <pc:chgData name="Anton van der Sluis" userId="d7beb399-714e-410d-8425-a4cdca83835e" providerId="ADAL" clId="{14CF0A0D-ED40-EF41-B33A-943317CF044F}" dt="2025-04-09T08:43:45.911" v="25"/>
        <pc:sldMkLst>
          <pc:docMk/>
          <pc:sldMk cId="1424720456" sldId="266"/>
        </pc:sldMkLst>
      </pc:sldChg>
      <pc:sldChg chg="setBg">
        <pc:chgData name="Anton van der Sluis" userId="d7beb399-714e-410d-8425-a4cdca83835e" providerId="ADAL" clId="{14CF0A0D-ED40-EF41-B33A-943317CF044F}" dt="2025-04-09T08:43:45.911" v="25"/>
        <pc:sldMkLst>
          <pc:docMk/>
          <pc:sldMk cId="2602517448" sldId="267"/>
        </pc:sldMkLst>
      </pc:sldChg>
      <pc:sldChg chg="addSp delSp modSp mod setBg">
        <pc:chgData name="Anton van der Sluis" userId="d7beb399-714e-410d-8425-a4cdca83835e" providerId="ADAL" clId="{14CF0A0D-ED40-EF41-B33A-943317CF044F}" dt="2025-04-09T08:48:59.189" v="63" actId="1076"/>
        <pc:sldMkLst>
          <pc:docMk/>
          <pc:sldMk cId="2085204297" sldId="268"/>
        </pc:sldMkLst>
        <pc:picChg chg="add del mod">
          <ac:chgData name="Anton van der Sluis" userId="d7beb399-714e-410d-8425-a4cdca83835e" providerId="ADAL" clId="{14CF0A0D-ED40-EF41-B33A-943317CF044F}" dt="2025-04-09T08:48:48.397" v="60" actId="478"/>
          <ac:picMkLst>
            <pc:docMk/>
            <pc:sldMk cId="2085204297" sldId="268"/>
            <ac:picMk id="3" creationId="{6748D53C-EC8F-70A9-3A7F-D8E39D669F52}"/>
          </ac:picMkLst>
        </pc:picChg>
        <pc:picChg chg="mod">
          <ac:chgData name="Anton van der Sluis" userId="d7beb399-714e-410d-8425-a4cdca83835e" providerId="ADAL" clId="{14CF0A0D-ED40-EF41-B33A-943317CF044F}" dt="2025-04-09T08:48:59.189" v="63" actId="1076"/>
          <ac:picMkLst>
            <pc:docMk/>
            <pc:sldMk cId="2085204297" sldId="268"/>
            <ac:picMk id="12" creationId="{5F1A64AA-A5B3-8934-B075-6A35F944B272}"/>
          </ac:picMkLst>
        </pc:picChg>
      </pc:sldChg>
      <pc:sldChg chg="setBg">
        <pc:chgData name="Anton van der Sluis" userId="d7beb399-714e-410d-8425-a4cdca83835e" providerId="ADAL" clId="{14CF0A0D-ED40-EF41-B33A-943317CF044F}" dt="2025-04-09T08:45:29.754" v="34"/>
        <pc:sldMkLst>
          <pc:docMk/>
          <pc:sldMk cId="3209255884" sldId="269"/>
        </pc:sldMkLst>
      </pc:sldChg>
      <pc:sldChg chg="del">
        <pc:chgData name="Anton van der Sluis" userId="d7beb399-714e-410d-8425-a4cdca83835e" providerId="ADAL" clId="{14CF0A0D-ED40-EF41-B33A-943317CF044F}" dt="2025-04-09T08:41:36.426" v="2" actId="2696"/>
        <pc:sldMkLst>
          <pc:docMk/>
          <pc:sldMk cId="1874488618" sldId="271"/>
        </pc:sldMkLst>
      </pc:sldChg>
      <pc:sldChg chg="setBg modNotesTx">
        <pc:chgData name="Anton van der Sluis" userId="d7beb399-714e-410d-8425-a4cdca83835e" providerId="ADAL" clId="{14CF0A0D-ED40-EF41-B33A-943317CF044F}" dt="2025-04-09T08:49:10.943" v="64" actId="20577"/>
        <pc:sldMkLst>
          <pc:docMk/>
          <pc:sldMk cId="812218799" sldId="274"/>
        </pc:sldMkLst>
      </pc:sldChg>
      <pc:sldChg chg="setBg">
        <pc:chgData name="Anton van der Sluis" userId="d7beb399-714e-410d-8425-a4cdca83835e" providerId="ADAL" clId="{14CF0A0D-ED40-EF41-B33A-943317CF044F}" dt="2025-04-09T08:44:51.743" v="28"/>
        <pc:sldMkLst>
          <pc:docMk/>
          <pc:sldMk cId="3122762123" sldId="276"/>
        </pc:sldMkLst>
      </pc:sldChg>
      <pc:sldChg chg="modSp add del mod setBg">
        <pc:chgData name="Anton van der Sluis" userId="d7beb399-714e-410d-8425-a4cdca83835e" providerId="ADAL" clId="{14CF0A0D-ED40-EF41-B33A-943317CF044F}" dt="2025-04-09T13:26:58.672" v="102" actId="2696"/>
        <pc:sldMkLst>
          <pc:docMk/>
          <pc:sldMk cId="1842429548" sldId="277"/>
        </pc:sldMkLst>
        <pc:spChg chg="mod">
          <ac:chgData name="Anton van der Sluis" userId="d7beb399-714e-410d-8425-a4cdca83835e" providerId="ADAL" clId="{14CF0A0D-ED40-EF41-B33A-943317CF044F}" dt="2025-04-09T13:25:26.951" v="100" actId="20577"/>
          <ac:spMkLst>
            <pc:docMk/>
            <pc:sldMk cId="1842429548" sldId="277"/>
            <ac:spMk id="6" creationId="{E0EDDC93-78A8-F509-2F0F-DD8515D29E14}"/>
          </ac:spMkLst>
        </pc:spChg>
      </pc:sldChg>
      <pc:sldChg chg="setBg">
        <pc:chgData name="Anton van der Sluis" userId="d7beb399-714e-410d-8425-a4cdca83835e" providerId="ADAL" clId="{14CF0A0D-ED40-EF41-B33A-943317CF044F}" dt="2025-04-09T08:43:45.911" v="25"/>
        <pc:sldMkLst>
          <pc:docMk/>
          <pc:sldMk cId="544740164" sldId="280"/>
        </pc:sldMkLst>
      </pc:sldChg>
      <pc:sldChg chg="setBg">
        <pc:chgData name="Anton van der Sluis" userId="d7beb399-714e-410d-8425-a4cdca83835e" providerId="ADAL" clId="{14CF0A0D-ED40-EF41-B33A-943317CF044F}" dt="2025-04-09T08:46:54.720" v="48"/>
        <pc:sldMkLst>
          <pc:docMk/>
          <pc:sldMk cId="1616011030" sldId="281"/>
        </pc:sldMkLst>
      </pc:sldChg>
      <pc:sldChg chg="setBg">
        <pc:chgData name="Anton van der Sluis" userId="d7beb399-714e-410d-8425-a4cdca83835e" providerId="ADAL" clId="{14CF0A0D-ED40-EF41-B33A-943317CF044F}" dt="2025-04-09T08:46:43.033" v="45"/>
        <pc:sldMkLst>
          <pc:docMk/>
          <pc:sldMk cId="4199490616" sldId="282"/>
        </pc:sldMkLst>
      </pc:sldChg>
      <pc:sldChg chg="setBg">
        <pc:chgData name="Anton van der Sluis" userId="d7beb399-714e-410d-8425-a4cdca83835e" providerId="ADAL" clId="{14CF0A0D-ED40-EF41-B33A-943317CF044F}" dt="2025-04-09T08:58:36.726" v="69"/>
        <pc:sldMkLst>
          <pc:docMk/>
          <pc:sldMk cId="3098284379" sldId="283"/>
        </pc:sldMkLst>
      </pc:sldChg>
      <pc:sldChg chg="addSp delSp modSp add mod ord setBg">
        <pc:chgData name="Anton van der Sluis" userId="d7beb399-714e-410d-8425-a4cdca83835e" providerId="ADAL" clId="{14CF0A0D-ED40-EF41-B33A-943317CF044F}" dt="2025-04-09T08:47:51.813" v="54"/>
        <pc:sldMkLst>
          <pc:docMk/>
          <pc:sldMk cId="2016619400" sldId="284"/>
        </pc:sldMkLst>
        <pc:spChg chg="del">
          <ac:chgData name="Anton van der Sluis" userId="d7beb399-714e-410d-8425-a4cdca83835e" providerId="ADAL" clId="{14CF0A0D-ED40-EF41-B33A-943317CF044F}" dt="2025-04-09T08:41:40.541" v="3" actId="478"/>
          <ac:spMkLst>
            <pc:docMk/>
            <pc:sldMk cId="2016619400" sldId="284"/>
            <ac:spMk id="6" creationId="{029E97F2-40DC-5383-052B-B02E0043CD45}"/>
          </ac:spMkLst>
        </pc:spChg>
        <pc:picChg chg="del mod">
          <ac:chgData name="Anton van der Sluis" userId="d7beb399-714e-410d-8425-a4cdca83835e" providerId="ADAL" clId="{14CF0A0D-ED40-EF41-B33A-943317CF044F}" dt="2025-04-09T08:42:16.055" v="12" actId="478"/>
          <ac:picMkLst>
            <pc:docMk/>
            <pc:sldMk cId="2016619400" sldId="284"/>
            <ac:picMk id="2" creationId="{D90C2F26-528E-FC16-F86A-58B02807C6BD}"/>
          </ac:picMkLst>
        </pc:picChg>
        <pc:picChg chg="add mod">
          <ac:chgData name="Anton van der Sluis" userId="d7beb399-714e-410d-8425-a4cdca83835e" providerId="ADAL" clId="{14CF0A0D-ED40-EF41-B33A-943317CF044F}" dt="2025-04-09T08:42:43.542" v="18" actId="1076"/>
          <ac:picMkLst>
            <pc:docMk/>
            <pc:sldMk cId="2016619400" sldId="284"/>
            <ac:picMk id="4" creationId="{55EB2645-7380-DE30-3325-292F779A9FBE}"/>
          </ac:picMkLst>
        </pc:picChg>
        <pc:picChg chg="add mod">
          <ac:chgData name="Anton van der Sluis" userId="d7beb399-714e-410d-8425-a4cdca83835e" providerId="ADAL" clId="{14CF0A0D-ED40-EF41-B33A-943317CF044F}" dt="2025-04-09T08:42:50.082" v="19" actId="1076"/>
          <ac:picMkLst>
            <pc:docMk/>
            <pc:sldMk cId="2016619400" sldId="284"/>
            <ac:picMk id="5" creationId="{93B2470D-BB8A-D724-CD7F-A95805422293}"/>
          </ac:picMkLst>
        </pc:picChg>
      </pc:sldChg>
      <pc:sldChg chg="addSp delSp modSp add mod ord setBg">
        <pc:chgData name="Anton van der Sluis" userId="d7beb399-714e-410d-8425-a4cdca83835e" providerId="ADAL" clId="{14CF0A0D-ED40-EF41-B33A-943317CF044F}" dt="2025-04-09T13:37:37.502" v="136" actId="1076"/>
        <pc:sldMkLst>
          <pc:docMk/>
          <pc:sldMk cId="3766385569" sldId="285"/>
        </pc:sldMkLst>
        <pc:spChg chg="del mod">
          <ac:chgData name="Anton van der Sluis" userId="d7beb399-714e-410d-8425-a4cdca83835e" providerId="ADAL" clId="{14CF0A0D-ED40-EF41-B33A-943317CF044F}" dt="2025-04-09T13:27:10.848" v="106" actId="478"/>
          <ac:spMkLst>
            <pc:docMk/>
            <pc:sldMk cId="3766385569" sldId="285"/>
            <ac:spMk id="6" creationId="{A90E4F2F-56FF-B7A4-3A8A-A49852B3F444}"/>
          </ac:spMkLst>
        </pc:spChg>
        <pc:spChg chg="add del">
          <ac:chgData name="Anton van der Sluis" userId="d7beb399-714e-410d-8425-a4cdca83835e" providerId="ADAL" clId="{14CF0A0D-ED40-EF41-B33A-943317CF044F}" dt="2025-04-09T13:30:49.457" v="119" actId="26606"/>
          <ac:spMkLst>
            <pc:docMk/>
            <pc:sldMk cId="3766385569" sldId="285"/>
            <ac:spMk id="10" creationId="{42A4FC2C-047E-45A5-965D-8E1E3BF09BC6}"/>
          </ac:spMkLst>
        </pc:spChg>
        <pc:spChg chg="del">
          <ac:chgData name="Anton van der Sluis" userId="d7beb399-714e-410d-8425-a4cdca83835e" providerId="ADAL" clId="{14CF0A0D-ED40-EF41-B33A-943317CF044F}" dt="2025-04-09T13:27:12.823" v="107" actId="478"/>
          <ac:spMkLst>
            <pc:docMk/>
            <pc:sldMk cId="3766385569" sldId="285"/>
            <ac:spMk id="12" creationId="{187EB9AC-58E6-9DDA-B9FE-DB746501306D}"/>
          </ac:spMkLst>
        </pc:spChg>
        <pc:spChg chg="add">
          <ac:chgData name="Anton van der Sluis" userId="d7beb399-714e-410d-8425-a4cdca83835e" providerId="ADAL" clId="{14CF0A0D-ED40-EF41-B33A-943317CF044F}" dt="2025-04-09T13:37:20.028" v="134" actId="26606"/>
          <ac:spMkLst>
            <pc:docMk/>
            <pc:sldMk cId="3766385569" sldId="285"/>
            <ac:spMk id="22" creationId="{42A4FC2C-047E-45A5-965D-8E1E3BF09BC6}"/>
          </ac:spMkLst>
        </pc:spChg>
        <pc:picChg chg="del">
          <ac:chgData name="Anton van der Sluis" userId="d7beb399-714e-410d-8425-a4cdca83835e" providerId="ADAL" clId="{14CF0A0D-ED40-EF41-B33A-943317CF044F}" dt="2025-04-09T13:30:07.415" v="111" actId="478"/>
          <ac:picMkLst>
            <pc:docMk/>
            <pc:sldMk cId="3766385569" sldId="285"/>
            <ac:picMk id="3" creationId="{BBBBBCCC-53BB-78B5-0533-11E359E772FD}"/>
          </ac:picMkLst>
        </pc:picChg>
        <pc:picChg chg="del">
          <ac:chgData name="Anton van der Sluis" userId="d7beb399-714e-410d-8425-a4cdca83835e" providerId="ADAL" clId="{14CF0A0D-ED40-EF41-B33A-943317CF044F}" dt="2025-04-09T13:30:08.505" v="112" actId="478"/>
          <ac:picMkLst>
            <pc:docMk/>
            <pc:sldMk cId="3766385569" sldId="285"/>
            <ac:picMk id="4" creationId="{0F1D5FCE-AB4A-C902-9D87-BDF67BF3FDBF}"/>
          </ac:picMkLst>
        </pc:picChg>
        <pc:picChg chg="add del mod">
          <ac:chgData name="Anton van der Sluis" userId="d7beb399-714e-410d-8425-a4cdca83835e" providerId="ADAL" clId="{14CF0A0D-ED40-EF41-B33A-943317CF044F}" dt="2025-04-09T13:30:51.181" v="120" actId="478"/>
          <ac:picMkLst>
            <pc:docMk/>
            <pc:sldMk cId="3766385569" sldId="285"/>
            <ac:picMk id="5" creationId="{49CC2F85-EA21-F94A-13BA-2DAEB144ABD6}"/>
          </ac:picMkLst>
        </pc:picChg>
        <pc:picChg chg="del">
          <ac:chgData name="Anton van der Sluis" userId="d7beb399-714e-410d-8425-a4cdca83835e" providerId="ADAL" clId="{14CF0A0D-ED40-EF41-B33A-943317CF044F}" dt="2025-04-09T13:30:09.599" v="113" actId="478"/>
          <ac:picMkLst>
            <pc:docMk/>
            <pc:sldMk cId="3766385569" sldId="285"/>
            <ac:picMk id="7" creationId="{9E47257A-33B0-A2D9-870D-9A9F65152D16}"/>
          </ac:picMkLst>
        </pc:picChg>
        <pc:picChg chg="add del mod">
          <ac:chgData name="Anton van der Sluis" userId="d7beb399-714e-410d-8425-a4cdca83835e" providerId="ADAL" clId="{14CF0A0D-ED40-EF41-B33A-943317CF044F}" dt="2025-04-09T13:36:27.485" v="130" actId="478"/>
          <ac:picMkLst>
            <pc:docMk/>
            <pc:sldMk cId="3766385569" sldId="285"/>
            <ac:picMk id="9" creationId="{52E55B9D-F5ED-65CE-34B3-7CEFCED24BCF}"/>
          </ac:picMkLst>
        </pc:picChg>
        <pc:picChg chg="add del mod">
          <ac:chgData name="Anton van der Sluis" userId="d7beb399-714e-410d-8425-a4cdca83835e" providerId="ADAL" clId="{14CF0A0D-ED40-EF41-B33A-943317CF044F}" dt="2025-04-09T13:36:25.799" v="128" actId="478"/>
          <ac:picMkLst>
            <pc:docMk/>
            <pc:sldMk cId="3766385569" sldId="285"/>
            <ac:picMk id="13" creationId="{0F1F9B84-2194-D19A-A41B-4CBC29F566FA}"/>
          </ac:picMkLst>
        </pc:picChg>
        <pc:picChg chg="add del mod">
          <ac:chgData name="Anton van der Sluis" userId="d7beb399-714e-410d-8425-a4cdca83835e" providerId="ADAL" clId="{14CF0A0D-ED40-EF41-B33A-943317CF044F}" dt="2025-04-09T13:36:26.569" v="129" actId="478"/>
          <ac:picMkLst>
            <pc:docMk/>
            <pc:sldMk cId="3766385569" sldId="285"/>
            <ac:picMk id="15" creationId="{EAE7C4CF-3ED0-5447-8ADA-5029FC953FFB}"/>
          </ac:picMkLst>
        </pc:picChg>
        <pc:picChg chg="add mod">
          <ac:chgData name="Anton van der Sluis" userId="d7beb399-714e-410d-8425-a4cdca83835e" providerId="ADAL" clId="{14CF0A0D-ED40-EF41-B33A-943317CF044F}" dt="2025-04-09T13:37:20.028" v="134" actId="26606"/>
          <ac:picMkLst>
            <pc:docMk/>
            <pc:sldMk cId="3766385569" sldId="285"/>
            <ac:picMk id="17" creationId="{4230F778-BAD5-34DE-F9E9-1F8355F26E24}"/>
          </ac:picMkLst>
        </pc:picChg>
        <pc:picChg chg="add mod">
          <ac:chgData name="Anton van der Sluis" userId="d7beb399-714e-410d-8425-a4cdca83835e" providerId="ADAL" clId="{14CF0A0D-ED40-EF41-B33A-943317CF044F}" dt="2025-04-09T13:37:37.502" v="136" actId="1076"/>
          <ac:picMkLst>
            <pc:docMk/>
            <pc:sldMk cId="3766385569" sldId="285"/>
            <ac:picMk id="18" creationId="{BEFD5C4B-CAD8-7BC9-C2CE-B527789FB85E}"/>
          </ac:picMkLst>
        </pc:picChg>
      </pc:sldChg>
      <pc:sldMasterChg chg="setBg modSldLayout">
        <pc:chgData name="Anton van der Sluis" userId="d7beb399-714e-410d-8425-a4cdca83835e" providerId="ADAL" clId="{14CF0A0D-ED40-EF41-B33A-943317CF044F}" dt="2025-04-09T08:43:45.911" v="25"/>
        <pc:sldMasterMkLst>
          <pc:docMk/>
          <pc:sldMasterMk cId="3341665389" sldId="2147483648"/>
        </pc:sldMasterMkLst>
        <pc:sldLayoutChg chg="setBg">
          <pc:chgData name="Anton van der Sluis" userId="d7beb399-714e-410d-8425-a4cdca83835e" providerId="ADAL" clId="{14CF0A0D-ED40-EF41-B33A-943317CF044F}" dt="2025-04-09T08:43:45.911" v="25"/>
          <pc:sldLayoutMkLst>
            <pc:docMk/>
            <pc:sldMasterMk cId="3341665389" sldId="2147483648"/>
            <pc:sldLayoutMk cId="724345326" sldId="2147483649"/>
          </pc:sldLayoutMkLst>
        </pc:sldLayoutChg>
        <pc:sldLayoutChg chg="setBg">
          <pc:chgData name="Anton van der Sluis" userId="d7beb399-714e-410d-8425-a4cdca83835e" providerId="ADAL" clId="{14CF0A0D-ED40-EF41-B33A-943317CF044F}" dt="2025-04-09T08:43:45.911" v="25"/>
          <pc:sldLayoutMkLst>
            <pc:docMk/>
            <pc:sldMasterMk cId="3341665389" sldId="2147483648"/>
            <pc:sldLayoutMk cId="1202945327" sldId="2147483650"/>
          </pc:sldLayoutMkLst>
        </pc:sldLayoutChg>
        <pc:sldLayoutChg chg="setBg">
          <pc:chgData name="Anton van der Sluis" userId="d7beb399-714e-410d-8425-a4cdca83835e" providerId="ADAL" clId="{14CF0A0D-ED40-EF41-B33A-943317CF044F}" dt="2025-04-09T08:43:45.911" v="25"/>
          <pc:sldLayoutMkLst>
            <pc:docMk/>
            <pc:sldMasterMk cId="3341665389" sldId="2147483648"/>
            <pc:sldLayoutMk cId="3650330948" sldId="2147483651"/>
          </pc:sldLayoutMkLst>
        </pc:sldLayoutChg>
        <pc:sldLayoutChg chg="setBg">
          <pc:chgData name="Anton van der Sluis" userId="d7beb399-714e-410d-8425-a4cdca83835e" providerId="ADAL" clId="{14CF0A0D-ED40-EF41-B33A-943317CF044F}" dt="2025-04-09T08:43:45.911" v="25"/>
          <pc:sldLayoutMkLst>
            <pc:docMk/>
            <pc:sldMasterMk cId="3341665389" sldId="2147483648"/>
            <pc:sldLayoutMk cId="860881666" sldId="2147483652"/>
          </pc:sldLayoutMkLst>
        </pc:sldLayoutChg>
        <pc:sldLayoutChg chg="setBg">
          <pc:chgData name="Anton van der Sluis" userId="d7beb399-714e-410d-8425-a4cdca83835e" providerId="ADAL" clId="{14CF0A0D-ED40-EF41-B33A-943317CF044F}" dt="2025-04-09T08:43:45.911" v="25"/>
          <pc:sldLayoutMkLst>
            <pc:docMk/>
            <pc:sldMasterMk cId="3341665389" sldId="2147483648"/>
            <pc:sldLayoutMk cId="1983295223" sldId="2147483653"/>
          </pc:sldLayoutMkLst>
        </pc:sldLayoutChg>
        <pc:sldLayoutChg chg="setBg">
          <pc:chgData name="Anton van der Sluis" userId="d7beb399-714e-410d-8425-a4cdca83835e" providerId="ADAL" clId="{14CF0A0D-ED40-EF41-B33A-943317CF044F}" dt="2025-04-09T08:43:45.911" v="25"/>
          <pc:sldLayoutMkLst>
            <pc:docMk/>
            <pc:sldMasterMk cId="3341665389" sldId="2147483648"/>
            <pc:sldLayoutMk cId="2975388227" sldId="2147483654"/>
          </pc:sldLayoutMkLst>
        </pc:sldLayoutChg>
        <pc:sldLayoutChg chg="setBg">
          <pc:chgData name="Anton van der Sluis" userId="d7beb399-714e-410d-8425-a4cdca83835e" providerId="ADAL" clId="{14CF0A0D-ED40-EF41-B33A-943317CF044F}" dt="2025-04-09T08:43:45.911" v="25"/>
          <pc:sldLayoutMkLst>
            <pc:docMk/>
            <pc:sldMasterMk cId="3341665389" sldId="2147483648"/>
            <pc:sldLayoutMk cId="469292054" sldId="2147483655"/>
          </pc:sldLayoutMkLst>
        </pc:sldLayoutChg>
        <pc:sldLayoutChg chg="setBg">
          <pc:chgData name="Anton van der Sluis" userId="d7beb399-714e-410d-8425-a4cdca83835e" providerId="ADAL" clId="{14CF0A0D-ED40-EF41-B33A-943317CF044F}" dt="2025-04-09T08:43:45.911" v="25"/>
          <pc:sldLayoutMkLst>
            <pc:docMk/>
            <pc:sldMasterMk cId="3341665389" sldId="2147483648"/>
            <pc:sldLayoutMk cId="2656406316" sldId="2147483656"/>
          </pc:sldLayoutMkLst>
        </pc:sldLayoutChg>
        <pc:sldLayoutChg chg="setBg">
          <pc:chgData name="Anton van der Sluis" userId="d7beb399-714e-410d-8425-a4cdca83835e" providerId="ADAL" clId="{14CF0A0D-ED40-EF41-B33A-943317CF044F}" dt="2025-04-09T08:43:45.911" v="25"/>
          <pc:sldLayoutMkLst>
            <pc:docMk/>
            <pc:sldMasterMk cId="3341665389" sldId="2147483648"/>
            <pc:sldLayoutMk cId="71082866" sldId="2147483657"/>
          </pc:sldLayoutMkLst>
        </pc:sldLayoutChg>
        <pc:sldLayoutChg chg="setBg">
          <pc:chgData name="Anton van der Sluis" userId="d7beb399-714e-410d-8425-a4cdca83835e" providerId="ADAL" clId="{14CF0A0D-ED40-EF41-B33A-943317CF044F}" dt="2025-04-09T08:43:45.911" v="25"/>
          <pc:sldLayoutMkLst>
            <pc:docMk/>
            <pc:sldMasterMk cId="3341665389" sldId="2147483648"/>
            <pc:sldLayoutMk cId="1827849270" sldId="2147483658"/>
          </pc:sldLayoutMkLst>
        </pc:sldLayoutChg>
        <pc:sldLayoutChg chg="setBg">
          <pc:chgData name="Anton van der Sluis" userId="d7beb399-714e-410d-8425-a4cdca83835e" providerId="ADAL" clId="{14CF0A0D-ED40-EF41-B33A-943317CF044F}" dt="2025-04-09T08:43:45.911" v="25"/>
          <pc:sldLayoutMkLst>
            <pc:docMk/>
            <pc:sldMasterMk cId="3341665389" sldId="2147483648"/>
            <pc:sldLayoutMk cId="4224715330" sldId="2147483659"/>
          </pc:sldLayoutMkLst>
        </pc:sldLayoutChg>
      </pc:sldMasterChg>
    </pc:docChg>
  </pc:docChgLst>
  <pc:docChgLst>
    <pc:chgData name="Lianne van der Meer" userId="ad47adbd-4b0f-430c-91ea-39d43f4330c8" providerId="ADAL" clId="{89BAFBCB-39FF-3F42-9668-39072C6A0CBF}"/>
    <pc:docChg chg="modSld">
      <pc:chgData name="Lianne van der Meer" userId="ad47adbd-4b0f-430c-91ea-39d43f4330c8" providerId="ADAL" clId="{89BAFBCB-39FF-3F42-9668-39072C6A0CBF}" dt="2025-04-08T11:20:30.452" v="8"/>
      <pc:docMkLst>
        <pc:docMk/>
      </pc:docMkLst>
      <pc:sldChg chg="modSp mod">
        <pc:chgData name="Lianne van der Meer" userId="ad47adbd-4b0f-430c-91ea-39d43f4330c8" providerId="ADAL" clId="{89BAFBCB-39FF-3F42-9668-39072C6A0CBF}" dt="2025-04-08T11:20:30.452" v="8"/>
        <pc:sldMkLst>
          <pc:docMk/>
          <pc:sldMk cId="1746013318" sldId="259"/>
        </pc:sldMkLst>
        <pc:spChg chg="mod">
          <ac:chgData name="Lianne van der Meer" userId="ad47adbd-4b0f-430c-91ea-39d43f4330c8" providerId="ADAL" clId="{89BAFBCB-39FF-3F42-9668-39072C6A0CBF}" dt="2025-04-08T11:20:30.452" v="8"/>
          <ac:spMkLst>
            <pc:docMk/>
            <pc:sldMk cId="1746013318" sldId="259"/>
            <ac:spMk id="6" creationId="{BB56EA76-D338-4F16-AC6B-F5733A2DFB53}"/>
          </ac:spMkLst>
        </pc:spChg>
        <pc:picChg chg="mod">
          <ac:chgData name="Lianne van der Meer" userId="ad47adbd-4b0f-430c-91ea-39d43f4330c8" providerId="ADAL" clId="{89BAFBCB-39FF-3F42-9668-39072C6A0CBF}" dt="2025-04-08T11:20:27.900" v="7" actId="1076"/>
          <ac:picMkLst>
            <pc:docMk/>
            <pc:sldMk cId="1746013318" sldId="259"/>
            <ac:picMk id="7" creationId="{03C16523-A1AA-3979-8CFA-522A72B52A85}"/>
          </ac:picMkLst>
        </pc:picChg>
      </pc:sldChg>
      <pc:sldChg chg="addSp modSp mod">
        <pc:chgData name="Lianne van der Meer" userId="ad47adbd-4b0f-430c-91ea-39d43f4330c8" providerId="ADAL" clId="{89BAFBCB-39FF-3F42-9668-39072C6A0CBF}" dt="2025-04-08T11:19:11.799" v="6" actId="1076"/>
        <pc:sldMkLst>
          <pc:docMk/>
          <pc:sldMk cId="1616011030" sldId="281"/>
        </pc:sldMkLst>
        <pc:picChg chg="add mod">
          <ac:chgData name="Lianne van der Meer" userId="ad47adbd-4b0f-430c-91ea-39d43f4330c8" providerId="ADAL" clId="{89BAFBCB-39FF-3F42-9668-39072C6A0CBF}" dt="2025-04-08T11:19:11.799" v="6" actId="1076"/>
          <ac:picMkLst>
            <pc:docMk/>
            <pc:sldMk cId="1616011030" sldId="281"/>
            <ac:picMk id="3" creationId="{5FC91E7C-FA13-8FA7-F124-654D8192D649}"/>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8398A0-1555-AB49-AF40-0931172216EC}" type="datetimeFigureOut">
              <a:rPr lang="nl-NL" smtClean="0"/>
              <a:t>09-04-2025</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487CF2-1637-FC44-8F04-9D7765C34FEF}" type="slidenum">
              <a:rPr lang="nl-NL" smtClean="0"/>
              <a:t>‹nr.›</a:t>
            </a:fld>
            <a:endParaRPr lang="nl-NL"/>
          </a:p>
        </p:txBody>
      </p:sp>
    </p:spTree>
    <p:extLst>
      <p:ext uri="{BB962C8B-B14F-4D97-AF65-F5344CB8AC3E}">
        <p14:creationId xmlns:p14="http://schemas.microsoft.com/office/powerpoint/2010/main" val="10457921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CD487CF2-1637-FC44-8F04-9D7765C34FEF}" type="slidenum">
              <a:rPr lang="nl-NL" smtClean="0"/>
              <a:t>3</a:t>
            </a:fld>
            <a:endParaRPr lang="nl-NL"/>
          </a:p>
        </p:txBody>
      </p:sp>
    </p:spTree>
    <p:extLst>
      <p:ext uri="{BB962C8B-B14F-4D97-AF65-F5344CB8AC3E}">
        <p14:creationId xmlns:p14="http://schemas.microsoft.com/office/powerpoint/2010/main" val="31604798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F764E6-F1F2-D23E-AEE7-472E3F35001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FAEF555-6DE3-0270-91B5-B6D193A582BE}"/>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1749A678-05DD-E5CB-54B5-5F8C5FE5C821}"/>
              </a:ext>
            </a:extLst>
          </p:cNvPr>
          <p:cNvSpPr>
            <a:spLocks noGrp="1"/>
          </p:cNvSpPr>
          <p:nvPr>
            <p:ph type="body" idx="1"/>
          </p:nvPr>
        </p:nvSpPr>
        <p:spPr/>
        <p:txBody>
          <a:bodyPr/>
          <a:lstStyle/>
          <a:p>
            <a:pPr>
              <a:buNone/>
            </a:pPr>
            <a:r>
              <a:rPr lang="nl-NL" b="1" dirty="0">
                <a:effectLst/>
                <a:latin typeface="Helvetica Neue" panose="02000503000000020004" pitchFamily="2" charset="0"/>
              </a:rPr>
              <a:t>CONNECTOR</a:t>
            </a:r>
            <a:br>
              <a:rPr lang="nl-NL" dirty="0">
                <a:effectLst/>
                <a:latin typeface="Helvetica Neue" panose="02000503000000020004" pitchFamily="2" charset="0"/>
              </a:rPr>
            </a:br>
            <a:r>
              <a:rPr lang="nl-NL" dirty="0">
                <a:effectLst/>
                <a:latin typeface="Helvetica Neue" panose="02000503000000020004" pitchFamily="2" charset="0"/>
              </a:rPr>
              <a:t>LSC is </a:t>
            </a:r>
            <a:r>
              <a:rPr lang="nl-NL" dirty="0" err="1">
                <a:effectLst/>
                <a:latin typeface="Helvetica Neue" panose="02000503000000020004" pitchFamily="2" charset="0"/>
              </a:rPr>
              <a:t>the</a:t>
            </a:r>
            <a:r>
              <a:rPr lang="nl-NL" dirty="0">
                <a:effectLst/>
                <a:latin typeface="Helvetica Neue" panose="02000503000000020004" pitchFamily="2" charset="0"/>
              </a:rPr>
              <a:t> connector, </a:t>
            </a:r>
            <a:r>
              <a:rPr lang="nl-NL" dirty="0" err="1">
                <a:effectLst/>
                <a:latin typeface="Helvetica Neue" panose="02000503000000020004" pitchFamily="2" charset="0"/>
              </a:rPr>
              <a:t>the</a:t>
            </a:r>
            <a:r>
              <a:rPr lang="nl-NL" dirty="0">
                <a:effectLst/>
                <a:latin typeface="Helvetica Neue" panose="02000503000000020004" pitchFamily="2" charset="0"/>
              </a:rPr>
              <a:t> </a:t>
            </a:r>
            <a:r>
              <a:rPr lang="nl-NL" dirty="0" err="1">
                <a:effectLst/>
                <a:latin typeface="Helvetica Neue" panose="02000503000000020004" pitchFamily="2" charset="0"/>
              </a:rPr>
              <a:t>driving</a:t>
            </a:r>
            <a:r>
              <a:rPr lang="nl-NL" dirty="0">
                <a:effectLst/>
                <a:latin typeface="Helvetica Neue" panose="02000503000000020004" pitchFamily="2" charset="0"/>
              </a:rPr>
              <a:t> force. We are </a:t>
            </a:r>
            <a:r>
              <a:rPr lang="nl-NL" dirty="0" err="1">
                <a:effectLst/>
                <a:latin typeface="Helvetica Neue" panose="02000503000000020004" pitchFamily="2" charset="0"/>
              </a:rPr>
              <a:t>the</a:t>
            </a:r>
            <a:r>
              <a:rPr lang="nl-NL" dirty="0">
                <a:effectLst/>
                <a:latin typeface="Helvetica Neue" panose="02000503000000020004" pitchFamily="2" charset="0"/>
              </a:rPr>
              <a:t> party </a:t>
            </a:r>
            <a:r>
              <a:rPr lang="nl-NL" dirty="0" err="1">
                <a:effectLst/>
                <a:latin typeface="Helvetica Neue" panose="02000503000000020004" pitchFamily="2" charset="0"/>
              </a:rPr>
              <a:t>that</a:t>
            </a:r>
            <a:r>
              <a:rPr lang="nl-NL" dirty="0">
                <a:effectLst/>
                <a:latin typeface="Helvetica Neue" panose="02000503000000020004" pitchFamily="2" charset="0"/>
              </a:rPr>
              <a:t> links </a:t>
            </a:r>
            <a:r>
              <a:rPr lang="nl-NL" dirty="0" err="1">
                <a:effectLst/>
                <a:latin typeface="Helvetica Neue" panose="02000503000000020004" pitchFamily="2" charset="0"/>
              </a:rPr>
              <a:t>all</a:t>
            </a:r>
            <a:r>
              <a:rPr lang="nl-NL" dirty="0">
                <a:effectLst/>
                <a:latin typeface="Helvetica Neue" panose="02000503000000020004" pitchFamily="2" charset="0"/>
              </a:rPr>
              <a:t> </a:t>
            </a:r>
            <a:r>
              <a:rPr lang="nl-NL" dirty="0" err="1">
                <a:effectLst/>
                <a:latin typeface="Helvetica Neue" panose="02000503000000020004" pitchFamily="2" charset="0"/>
              </a:rPr>
              <a:t>the</a:t>
            </a:r>
            <a:r>
              <a:rPr lang="nl-NL" dirty="0">
                <a:effectLst/>
                <a:latin typeface="Helvetica Neue" panose="02000503000000020004" pitchFamily="2" charset="0"/>
              </a:rPr>
              <a:t> </a:t>
            </a:r>
            <a:r>
              <a:rPr lang="nl-NL" dirty="0" err="1">
                <a:effectLst/>
                <a:latin typeface="Helvetica Neue" panose="02000503000000020004" pitchFamily="2" charset="0"/>
              </a:rPr>
              <a:t>organizations</a:t>
            </a:r>
            <a:r>
              <a:rPr lang="nl-NL" dirty="0">
                <a:effectLst/>
                <a:latin typeface="Helvetica Neue" panose="02000503000000020004" pitchFamily="2" charset="0"/>
              </a:rPr>
              <a:t> </a:t>
            </a:r>
            <a:r>
              <a:rPr lang="nl-NL" dirty="0" err="1">
                <a:effectLst/>
                <a:latin typeface="Helvetica Neue" panose="02000503000000020004" pitchFamily="2" charset="0"/>
              </a:rPr>
              <a:t>needed</a:t>
            </a:r>
            <a:r>
              <a:rPr lang="nl-NL" dirty="0">
                <a:effectLst/>
                <a:latin typeface="Helvetica Neue" panose="02000503000000020004" pitchFamily="2" charset="0"/>
              </a:rPr>
              <a:t> </a:t>
            </a:r>
            <a:r>
              <a:rPr lang="nl-NL" dirty="0" err="1">
                <a:effectLst/>
                <a:latin typeface="Helvetica Neue" panose="02000503000000020004" pitchFamily="2" charset="0"/>
              </a:rPr>
              <a:t>to</a:t>
            </a:r>
            <a:r>
              <a:rPr lang="nl-NL" dirty="0">
                <a:effectLst/>
                <a:latin typeface="Helvetica Neue" panose="02000503000000020004" pitchFamily="2" charset="0"/>
              </a:rPr>
              <a:t> make Leeuwarden </a:t>
            </a:r>
            <a:r>
              <a:rPr lang="nl-NL" dirty="0" err="1">
                <a:effectLst/>
                <a:latin typeface="Helvetica Neue" panose="02000503000000020004" pitchFamily="2" charset="0"/>
              </a:rPr>
              <a:t>the</a:t>
            </a:r>
            <a:r>
              <a:rPr lang="nl-NL" dirty="0">
                <a:effectLst/>
                <a:latin typeface="Helvetica Neue" panose="02000503000000020004" pitchFamily="2" charset="0"/>
              </a:rPr>
              <a:t> ultimate </a:t>
            </a:r>
            <a:r>
              <a:rPr lang="nl-NL" dirty="0" err="1">
                <a:effectLst/>
                <a:latin typeface="Helvetica Neue" panose="02000503000000020004" pitchFamily="2" charset="0"/>
              </a:rPr>
              <a:t>city</a:t>
            </a:r>
            <a:r>
              <a:rPr lang="nl-NL" dirty="0">
                <a:effectLst/>
                <a:latin typeface="Helvetica Neue" panose="02000503000000020004" pitchFamily="2" charset="0"/>
              </a:rPr>
              <a:t> </a:t>
            </a:r>
            <a:r>
              <a:rPr lang="nl-NL" dirty="0" err="1">
                <a:effectLst/>
                <a:latin typeface="Helvetica Neue" panose="02000503000000020004" pitchFamily="2" charset="0"/>
              </a:rPr>
              <a:t>for</a:t>
            </a:r>
            <a:r>
              <a:rPr lang="nl-NL" dirty="0">
                <a:effectLst/>
                <a:latin typeface="Helvetica Neue" panose="02000503000000020004" pitchFamily="2" charset="0"/>
              </a:rPr>
              <a:t> (</a:t>
            </a:r>
            <a:r>
              <a:rPr lang="nl-NL" dirty="0" err="1">
                <a:effectLst/>
                <a:latin typeface="Helvetica Neue" panose="02000503000000020004" pitchFamily="2" charset="0"/>
              </a:rPr>
              <a:t>future</a:t>
            </a:r>
            <a:r>
              <a:rPr lang="nl-NL" dirty="0">
                <a:effectLst/>
                <a:latin typeface="Helvetica Neue" panose="02000503000000020004" pitchFamily="2" charset="0"/>
              </a:rPr>
              <a:t>) </a:t>
            </a:r>
            <a:r>
              <a:rPr lang="nl-NL" dirty="0" err="1">
                <a:effectLst/>
                <a:latin typeface="Helvetica Neue" panose="02000503000000020004" pitchFamily="2" charset="0"/>
              </a:rPr>
              <a:t>students</a:t>
            </a:r>
            <a:r>
              <a:rPr lang="nl-NL" dirty="0">
                <a:effectLst/>
                <a:latin typeface="Helvetica Neue" panose="02000503000000020004" pitchFamily="2" charset="0"/>
              </a:rPr>
              <a:t>. </a:t>
            </a:r>
            <a:r>
              <a:rPr lang="nl-NL" dirty="0" err="1">
                <a:effectLst/>
                <a:latin typeface="Helvetica Neue" panose="02000503000000020004" pitchFamily="2" charset="0"/>
              </a:rPr>
              <a:t>This</a:t>
            </a:r>
            <a:r>
              <a:rPr lang="nl-NL" dirty="0">
                <a:effectLst/>
                <a:latin typeface="Helvetica Neue" panose="02000503000000020004" pitchFamily="2" charset="0"/>
              </a:rPr>
              <a:t> is </a:t>
            </a:r>
            <a:r>
              <a:rPr lang="nl-NL" dirty="0" err="1">
                <a:effectLst/>
                <a:latin typeface="Helvetica Neue" panose="02000503000000020004" pitchFamily="2" charset="0"/>
              </a:rPr>
              <a:t>the</a:t>
            </a:r>
            <a:r>
              <a:rPr lang="nl-NL" dirty="0">
                <a:effectLst/>
                <a:latin typeface="Helvetica Neue" panose="02000503000000020004" pitchFamily="2" charset="0"/>
              </a:rPr>
              <a:t> </a:t>
            </a:r>
            <a:r>
              <a:rPr lang="nl-NL" dirty="0" err="1">
                <a:effectLst/>
                <a:latin typeface="Helvetica Neue" panose="02000503000000020004" pitchFamily="2" charset="0"/>
              </a:rPr>
              <a:t>core</a:t>
            </a:r>
            <a:r>
              <a:rPr lang="nl-NL" dirty="0">
                <a:effectLst/>
                <a:latin typeface="Helvetica Neue" panose="02000503000000020004" pitchFamily="2" charset="0"/>
              </a:rPr>
              <a:t> focus of LSC.</a:t>
            </a:r>
          </a:p>
          <a:p>
            <a:pPr>
              <a:buNone/>
            </a:pPr>
            <a:r>
              <a:rPr lang="nl-NL" b="1" dirty="0">
                <a:effectLst/>
                <a:latin typeface="Helvetica Neue" panose="02000503000000020004" pitchFamily="2" charset="0"/>
              </a:rPr>
              <a:t>INDEPENDENT</a:t>
            </a:r>
            <a:br>
              <a:rPr lang="nl-NL" dirty="0">
                <a:effectLst/>
                <a:latin typeface="Helvetica Neue" panose="02000503000000020004" pitchFamily="2" charset="0"/>
              </a:rPr>
            </a:br>
            <a:r>
              <a:rPr lang="nl-NL" dirty="0">
                <a:effectLst/>
                <a:latin typeface="Helvetica Neue" panose="02000503000000020004" pitchFamily="2" charset="0"/>
              </a:rPr>
              <a:t>At LSC, </a:t>
            </a:r>
            <a:r>
              <a:rPr lang="nl-NL" dirty="0" err="1">
                <a:effectLst/>
                <a:latin typeface="Helvetica Neue" panose="02000503000000020004" pitchFamily="2" charset="0"/>
              </a:rPr>
              <a:t>the</a:t>
            </a:r>
            <a:r>
              <a:rPr lang="nl-NL" dirty="0">
                <a:effectLst/>
                <a:latin typeface="Helvetica Neue" panose="02000503000000020004" pitchFamily="2" charset="0"/>
              </a:rPr>
              <a:t> </a:t>
            </a:r>
            <a:r>
              <a:rPr lang="nl-NL" dirty="0" err="1">
                <a:effectLst/>
                <a:latin typeface="Helvetica Neue" panose="02000503000000020004" pitchFamily="2" charset="0"/>
              </a:rPr>
              <a:t>interests</a:t>
            </a:r>
            <a:r>
              <a:rPr lang="nl-NL" dirty="0">
                <a:effectLst/>
                <a:latin typeface="Helvetica Neue" panose="02000503000000020004" pitchFamily="2" charset="0"/>
              </a:rPr>
              <a:t> </a:t>
            </a:r>
            <a:r>
              <a:rPr lang="nl-NL" dirty="0" err="1">
                <a:effectLst/>
                <a:latin typeface="Helvetica Neue" panose="02000503000000020004" pitchFamily="2" charset="0"/>
              </a:rPr>
              <a:t>and</a:t>
            </a:r>
            <a:r>
              <a:rPr lang="nl-NL" dirty="0">
                <a:effectLst/>
                <a:latin typeface="Helvetica Neue" panose="02000503000000020004" pitchFamily="2" charset="0"/>
              </a:rPr>
              <a:t> well-</a:t>
            </a:r>
            <a:r>
              <a:rPr lang="nl-NL" dirty="0" err="1">
                <a:effectLst/>
                <a:latin typeface="Helvetica Neue" panose="02000503000000020004" pitchFamily="2" charset="0"/>
              </a:rPr>
              <a:t>being</a:t>
            </a:r>
            <a:r>
              <a:rPr lang="nl-NL" dirty="0">
                <a:effectLst/>
                <a:latin typeface="Helvetica Neue" panose="02000503000000020004" pitchFamily="2" charset="0"/>
              </a:rPr>
              <a:t> of </a:t>
            </a:r>
            <a:r>
              <a:rPr lang="nl-NL" dirty="0" err="1">
                <a:effectLst/>
                <a:latin typeface="Helvetica Neue" panose="02000503000000020004" pitchFamily="2" charset="0"/>
              </a:rPr>
              <a:t>the</a:t>
            </a:r>
            <a:r>
              <a:rPr lang="nl-NL" dirty="0">
                <a:effectLst/>
                <a:latin typeface="Helvetica Neue" panose="02000503000000020004" pitchFamily="2" charset="0"/>
              </a:rPr>
              <a:t> student </a:t>
            </a:r>
            <a:r>
              <a:rPr lang="nl-NL" dirty="0" err="1">
                <a:effectLst/>
                <a:latin typeface="Helvetica Neue" panose="02000503000000020004" pitchFamily="2" charset="0"/>
              </a:rPr>
              <a:t>come</a:t>
            </a:r>
            <a:r>
              <a:rPr lang="nl-NL" dirty="0">
                <a:effectLst/>
                <a:latin typeface="Helvetica Neue" panose="02000503000000020004" pitchFamily="2" charset="0"/>
              </a:rPr>
              <a:t> first. We </a:t>
            </a:r>
            <a:r>
              <a:rPr lang="nl-NL" dirty="0" err="1">
                <a:effectLst/>
                <a:latin typeface="Helvetica Neue" panose="02000503000000020004" pitchFamily="2" charset="0"/>
              </a:rPr>
              <a:t>can</a:t>
            </a:r>
            <a:r>
              <a:rPr lang="nl-NL" dirty="0">
                <a:effectLst/>
                <a:latin typeface="Helvetica Neue" panose="02000503000000020004" pitchFamily="2" charset="0"/>
              </a:rPr>
              <a:t> </a:t>
            </a:r>
            <a:r>
              <a:rPr lang="nl-NL" dirty="0" err="1">
                <a:effectLst/>
                <a:latin typeface="Helvetica Neue" panose="02000503000000020004" pitchFamily="2" charset="0"/>
              </a:rPr>
              <a:t>guarantee</a:t>
            </a:r>
            <a:r>
              <a:rPr lang="nl-NL" dirty="0">
                <a:effectLst/>
                <a:latin typeface="Helvetica Neue" panose="02000503000000020004" pitchFamily="2" charset="0"/>
              </a:rPr>
              <a:t> </a:t>
            </a:r>
            <a:r>
              <a:rPr lang="nl-NL" dirty="0" err="1">
                <a:effectLst/>
                <a:latin typeface="Helvetica Neue" panose="02000503000000020004" pitchFamily="2" charset="0"/>
              </a:rPr>
              <a:t>this</a:t>
            </a:r>
            <a:r>
              <a:rPr lang="nl-NL" dirty="0">
                <a:effectLst/>
                <a:latin typeface="Helvetica Neue" panose="02000503000000020004" pitchFamily="2" charset="0"/>
              </a:rPr>
              <a:t> </a:t>
            </a:r>
            <a:r>
              <a:rPr lang="nl-NL" dirty="0" err="1">
                <a:effectLst/>
                <a:latin typeface="Helvetica Neue" panose="02000503000000020004" pitchFamily="2" charset="0"/>
              </a:rPr>
              <a:t>because</a:t>
            </a:r>
            <a:r>
              <a:rPr lang="nl-NL" dirty="0">
                <a:effectLst/>
                <a:latin typeface="Helvetica Neue" panose="02000503000000020004" pitchFamily="2" charset="0"/>
              </a:rPr>
              <a:t> we are independent. We </a:t>
            </a:r>
            <a:r>
              <a:rPr lang="nl-NL" dirty="0" err="1">
                <a:effectLst/>
                <a:latin typeface="Helvetica Neue" panose="02000503000000020004" pitchFamily="2" charset="0"/>
              </a:rPr>
              <a:t>represent</a:t>
            </a:r>
            <a:r>
              <a:rPr lang="nl-NL" dirty="0">
                <a:effectLst/>
                <a:latin typeface="Helvetica Neue" panose="02000503000000020004" pitchFamily="2" charset="0"/>
              </a:rPr>
              <a:t> </a:t>
            </a:r>
            <a:r>
              <a:rPr lang="nl-NL" dirty="0" err="1">
                <a:effectLst/>
                <a:latin typeface="Helvetica Neue" panose="02000503000000020004" pitchFamily="2" charset="0"/>
              </a:rPr>
              <a:t>the</a:t>
            </a:r>
            <a:r>
              <a:rPr lang="nl-NL" dirty="0">
                <a:effectLst/>
                <a:latin typeface="Helvetica Neue" panose="02000503000000020004" pitchFamily="2" charset="0"/>
              </a:rPr>
              <a:t> </a:t>
            </a:r>
            <a:r>
              <a:rPr lang="nl-NL" dirty="0" err="1">
                <a:effectLst/>
                <a:latin typeface="Helvetica Neue" panose="02000503000000020004" pitchFamily="2" charset="0"/>
              </a:rPr>
              <a:t>students</a:t>
            </a:r>
            <a:r>
              <a:rPr lang="nl-NL" dirty="0">
                <a:effectLst/>
                <a:latin typeface="Helvetica Neue" panose="02000503000000020004" pitchFamily="2" charset="0"/>
              </a:rPr>
              <a:t>' </a:t>
            </a:r>
            <a:r>
              <a:rPr lang="nl-NL" dirty="0" err="1">
                <a:effectLst/>
                <a:latin typeface="Helvetica Neue" panose="02000503000000020004" pitchFamily="2" charset="0"/>
              </a:rPr>
              <a:t>interests</a:t>
            </a:r>
            <a:r>
              <a:rPr lang="nl-NL" dirty="0">
                <a:effectLst/>
                <a:latin typeface="Helvetica Neue" panose="02000503000000020004" pitchFamily="2" charset="0"/>
              </a:rPr>
              <a:t>, </a:t>
            </a:r>
            <a:r>
              <a:rPr lang="nl-NL" dirty="0" err="1">
                <a:effectLst/>
                <a:latin typeface="Helvetica Neue" panose="02000503000000020004" pitchFamily="2" charset="0"/>
              </a:rPr>
              <a:t>always</a:t>
            </a:r>
            <a:r>
              <a:rPr lang="nl-NL" dirty="0">
                <a:effectLst/>
                <a:latin typeface="Helvetica Neue" panose="02000503000000020004" pitchFamily="2" charset="0"/>
              </a:rPr>
              <a:t> </a:t>
            </a:r>
            <a:r>
              <a:rPr lang="nl-NL" dirty="0" err="1">
                <a:effectLst/>
                <a:latin typeface="Helvetica Neue" panose="02000503000000020004" pitchFamily="2" charset="0"/>
              </a:rPr>
              <a:t>with</a:t>
            </a:r>
            <a:r>
              <a:rPr lang="nl-NL" dirty="0">
                <a:effectLst/>
                <a:latin typeface="Helvetica Neue" panose="02000503000000020004" pitchFamily="2" charset="0"/>
              </a:rPr>
              <a:t> </a:t>
            </a:r>
            <a:r>
              <a:rPr lang="nl-NL" dirty="0" err="1">
                <a:effectLst/>
                <a:latin typeface="Helvetica Neue" panose="02000503000000020004" pitchFamily="2" charset="0"/>
              </a:rPr>
              <a:t>the</a:t>
            </a:r>
            <a:r>
              <a:rPr lang="nl-NL" dirty="0">
                <a:effectLst/>
                <a:latin typeface="Helvetica Neue" panose="02000503000000020004" pitchFamily="2" charset="0"/>
              </a:rPr>
              <a:t> goal of making (</a:t>
            </a:r>
            <a:r>
              <a:rPr lang="nl-NL" dirty="0" err="1">
                <a:effectLst/>
                <a:latin typeface="Helvetica Neue" panose="02000503000000020004" pitchFamily="2" charset="0"/>
              </a:rPr>
              <a:t>future</a:t>
            </a:r>
            <a:r>
              <a:rPr lang="nl-NL" dirty="0">
                <a:effectLst/>
                <a:latin typeface="Helvetica Neue" panose="02000503000000020004" pitchFamily="2" charset="0"/>
              </a:rPr>
              <a:t>) </a:t>
            </a:r>
            <a:r>
              <a:rPr lang="nl-NL" dirty="0" err="1">
                <a:effectLst/>
                <a:latin typeface="Helvetica Neue" panose="02000503000000020004" pitchFamily="2" charset="0"/>
              </a:rPr>
              <a:t>students</a:t>
            </a:r>
            <a:r>
              <a:rPr lang="nl-NL" dirty="0">
                <a:effectLst/>
                <a:latin typeface="Helvetica Neue" panose="02000503000000020004" pitchFamily="2" charset="0"/>
              </a:rPr>
              <a:t> feel at home in Leeuwarden. The image of </a:t>
            </a:r>
            <a:r>
              <a:rPr lang="nl-NL" dirty="0" err="1">
                <a:effectLst/>
                <a:latin typeface="Helvetica Neue" panose="02000503000000020004" pitchFamily="2" charset="0"/>
              </a:rPr>
              <a:t>the</a:t>
            </a:r>
            <a:r>
              <a:rPr lang="nl-NL" dirty="0">
                <a:effectLst/>
                <a:latin typeface="Helvetica Neue" panose="02000503000000020004" pitchFamily="2" charset="0"/>
              </a:rPr>
              <a:t> </a:t>
            </a:r>
            <a:r>
              <a:rPr lang="nl-NL" dirty="0" err="1">
                <a:effectLst/>
                <a:latin typeface="Helvetica Neue" panose="02000503000000020004" pitchFamily="2" charset="0"/>
              </a:rPr>
              <a:t>Lion</a:t>
            </a:r>
            <a:r>
              <a:rPr lang="nl-NL" dirty="0">
                <a:effectLst/>
                <a:latin typeface="Helvetica Neue" panose="02000503000000020004" pitchFamily="2" charset="0"/>
              </a:rPr>
              <a:t> </a:t>
            </a:r>
            <a:r>
              <a:rPr lang="nl-NL" dirty="0" err="1">
                <a:effectLst/>
                <a:latin typeface="Helvetica Neue" panose="02000503000000020004" pitchFamily="2" charset="0"/>
              </a:rPr>
              <a:t>symbolizes</a:t>
            </a:r>
            <a:r>
              <a:rPr lang="nl-NL" dirty="0">
                <a:effectLst/>
                <a:latin typeface="Helvetica Neue" panose="02000503000000020004" pitchFamily="2" charset="0"/>
              </a:rPr>
              <a:t> </a:t>
            </a:r>
            <a:r>
              <a:rPr lang="nl-NL" dirty="0" err="1">
                <a:effectLst/>
                <a:latin typeface="Helvetica Neue" panose="02000503000000020004" pitchFamily="2" charset="0"/>
              </a:rPr>
              <a:t>this</a:t>
            </a:r>
            <a:r>
              <a:rPr lang="nl-NL" dirty="0">
                <a:effectLst/>
                <a:latin typeface="Helvetica Neue" panose="02000503000000020004" pitchFamily="2" charset="0"/>
              </a:rPr>
              <a:t> </a:t>
            </a:r>
            <a:r>
              <a:rPr lang="nl-NL" dirty="0" err="1">
                <a:effectLst/>
                <a:latin typeface="Helvetica Neue" panose="02000503000000020004" pitchFamily="2" charset="0"/>
              </a:rPr>
              <a:t>independence</a:t>
            </a:r>
            <a:r>
              <a:rPr lang="nl-NL" dirty="0">
                <a:effectLst/>
                <a:latin typeface="Helvetica Neue" panose="02000503000000020004" pitchFamily="2" charset="0"/>
              </a:rPr>
              <a:t>, as well as </a:t>
            </a:r>
            <a:r>
              <a:rPr lang="nl-NL" dirty="0" err="1">
                <a:effectLst/>
                <a:latin typeface="Helvetica Neue" panose="02000503000000020004" pitchFamily="2" charset="0"/>
              </a:rPr>
              <a:t>the</a:t>
            </a:r>
            <a:r>
              <a:rPr lang="nl-NL" dirty="0">
                <a:effectLst/>
                <a:latin typeface="Helvetica Neue" panose="02000503000000020004" pitchFamily="2" charset="0"/>
              </a:rPr>
              <a:t> courage </a:t>
            </a:r>
            <a:r>
              <a:rPr lang="nl-NL" dirty="0" err="1">
                <a:effectLst/>
                <a:latin typeface="Helvetica Neue" panose="02000503000000020004" pitchFamily="2" charset="0"/>
              </a:rPr>
              <a:t>to</a:t>
            </a:r>
            <a:r>
              <a:rPr lang="nl-NL" dirty="0">
                <a:effectLst/>
                <a:latin typeface="Helvetica Neue" panose="02000503000000020004" pitchFamily="2" charset="0"/>
              </a:rPr>
              <a:t> stand </a:t>
            </a:r>
            <a:r>
              <a:rPr lang="nl-NL" dirty="0" err="1">
                <a:effectLst/>
                <a:latin typeface="Helvetica Neue" panose="02000503000000020004" pitchFamily="2" charset="0"/>
              </a:rPr>
              <a:t>for</a:t>
            </a:r>
            <a:r>
              <a:rPr lang="nl-NL" dirty="0">
                <a:effectLst/>
                <a:latin typeface="Helvetica Neue" panose="02000503000000020004" pitchFamily="2" charset="0"/>
              </a:rPr>
              <a:t> </a:t>
            </a:r>
            <a:r>
              <a:rPr lang="nl-NL" dirty="0" err="1">
                <a:effectLst/>
                <a:latin typeface="Helvetica Neue" panose="02000503000000020004" pitchFamily="2" charset="0"/>
              </a:rPr>
              <a:t>what</a:t>
            </a:r>
            <a:r>
              <a:rPr lang="nl-NL" dirty="0">
                <a:effectLst/>
                <a:latin typeface="Helvetica Neue" panose="02000503000000020004" pitchFamily="2" charset="0"/>
              </a:rPr>
              <a:t> LSC </a:t>
            </a:r>
            <a:r>
              <a:rPr lang="nl-NL" dirty="0" err="1">
                <a:effectLst/>
                <a:latin typeface="Helvetica Neue" panose="02000503000000020004" pitchFamily="2" charset="0"/>
              </a:rPr>
              <a:t>represents</a:t>
            </a:r>
            <a:r>
              <a:rPr lang="nl-NL" dirty="0">
                <a:effectLst/>
                <a:latin typeface="Helvetica Neue" panose="02000503000000020004" pitchFamily="2" charset="0"/>
              </a:rPr>
              <a:t>.</a:t>
            </a:r>
          </a:p>
          <a:p>
            <a:pPr>
              <a:buNone/>
            </a:pPr>
            <a:r>
              <a:rPr lang="nl-NL" b="1" dirty="0">
                <a:effectLst/>
                <a:latin typeface="Helvetica Neue" panose="02000503000000020004" pitchFamily="2" charset="0"/>
              </a:rPr>
              <a:t>KNOWLEDGE</a:t>
            </a:r>
            <a:br>
              <a:rPr lang="nl-NL" dirty="0">
                <a:effectLst/>
                <a:latin typeface="Helvetica Neue" panose="02000503000000020004" pitchFamily="2" charset="0"/>
              </a:rPr>
            </a:br>
            <a:r>
              <a:rPr lang="nl-NL" dirty="0">
                <a:effectLst/>
                <a:latin typeface="Helvetica Neue" panose="02000503000000020004" pitchFamily="2" charset="0"/>
              </a:rPr>
              <a:t>We are at </a:t>
            </a:r>
            <a:r>
              <a:rPr lang="nl-NL" dirty="0" err="1">
                <a:effectLst/>
                <a:latin typeface="Helvetica Neue" panose="02000503000000020004" pitchFamily="2" charset="0"/>
              </a:rPr>
              <a:t>the</a:t>
            </a:r>
            <a:r>
              <a:rPr lang="nl-NL" dirty="0">
                <a:effectLst/>
                <a:latin typeface="Helvetica Neue" panose="02000503000000020004" pitchFamily="2" charset="0"/>
              </a:rPr>
              <a:t> center of </a:t>
            </a:r>
            <a:r>
              <a:rPr lang="nl-NL" dirty="0" err="1">
                <a:effectLst/>
                <a:latin typeface="Helvetica Neue" panose="02000503000000020004" pitchFamily="2" charset="0"/>
              </a:rPr>
              <a:t>it</a:t>
            </a:r>
            <a:r>
              <a:rPr lang="nl-NL" dirty="0">
                <a:effectLst/>
                <a:latin typeface="Helvetica Neue" panose="02000503000000020004" pitchFamily="2" charset="0"/>
              </a:rPr>
              <a:t> </a:t>
            </a:r>
            <a:r>
              <a:rPr lang="nl-NL" dirty="0" err="1">
                <a:effectLst/>
                <a:latin typeface="Helvetica Neue" panose="02000503000000020004" pitchFamily="2" charset="0"/>
              </a:rPr>
              <a:t>all</a:t>
            </a:r>
            <a:r>
              <a:rPr lang="nl-NL" dirty="0">
                <a:effectLst/>
                <a:latin typeface="Helvetica Neue" panose="02000503000000020004" pitchFamily="2" charset="0"/>
              </a:rPr>
              <a:t>. We </a:t>
            </a:r>
            <a:r>
              <a:rPr lang="nl-NL" dirty="0" err="1">
                <a:effectLst/>
                <a:latin typeface="Helvetica Neue" panose="02000503000000020004" pitchFamily="2" charset="0"/>
              </a:rPr>
              <a:t>stay</a:t>
            </a:r>
            <a:r>
              <a:rPr lang="nl-NL" dirty="0">
                <a:effectLst/>
                <a:latin typeface="Helvetica Neue" panose="02000503000000020004" pitchFamily="2" charset="0"/>
              </a:rPr>
              <a:t> well-</a:t>
            </a:r>
            <a:r>
              <a:rPr lang="nl-NL" dirty="0" err="1">
                <a:effectLst/>
                <a:latin typeface="Helvetica Neue" panose="02000503000000020004" pitchFamily="2" charset="0"/>
              </a:rPr>
              <a:t>informed</a:t>
            </a:r>
            <a:r>
              <a:rPr lang="nl-NL" dirty="0">
                <a:effectLst/>
                <a:latin typeface="Helvetica Neue" panose="02000503000000020004" pitchFamily="2" charset="0"/>
              </a:rPr>
              <a:t> </a:t>
            </a:r>
            <a:r>
              <a:rPr lang="nl-NL" dirty="0" err="1">
                <a:effectLst/>
                <a:latin typeface="Helvetica Neue" panose="02000503000000020004" pitchFamily="2" charset="0"/>
              </a:rPr>
              <a:t>and</a:t>
            </a:r>
            <a:r>
              <a:rPr lang="nl-NL" dirty="0">
                <a:effectLst/>
                <a:latin typeface="Helvetica Neue" panose="02000503000000020004" pitchFamily="2" charset="0"/>
              </a:rPr>
              <a:t> listen </a:t>
            </a:r>
            <a:r>
              <a:rPr lang="nl-NL" dirty="0" err="1">
                <a:effectLst/>
                <a:latin typeface="Helvetica Neue" panose="02000503000000020004" pitchFamily="2" charset="0"/>
              </a:rPr>
              <a:t>closely</a:t>
            </a:r>
            <a:r>
              <a:rPr lang="nl-NL" dirty="0">
                <a:effectLst/>
                <a:latin typeface="Helvetica Neue" panose="02000503000000020004" pitchFamily="2" charset="0"/>
              </a:rPr>
              <a:t> </a:t>
            </a:r>
            <a:r>
              <a:rPr lang="nl-NL" dirty="0" err="1">
                <a:effectLst/>
                <a:latin typeface="Helvetica Neue" panose="02000503000000020004" pitchFamily="2" charset="0"/>
              </a:rPr>
              <a:t>to</a:t>
            </a:r>
            <a:r>
              <a:rPr lang="nl-NL" dirty="0">
                <a:effectLst/>
                <a:latin typeface="Helvetica Neue" panose="02000503000000020004" pitchFamily="2" charset="0"/>
              </a:rPr>
              <a:t> </a:t>
            </a:r>
            <a:r>
              <a:rPr lang="nl-NL" dirty="0" err="1">
                <a:effectLst/>
                <a:latin typeface="Helvetica Neue" panose="02000503000000020004" pitchFamily="2" charset="0"/>
              </a:rPr>
              <a:t>our</a:t>
            </a:r>
            <a:r>
              <a:rPr lang="nl-NL" dirty="0">
                <a:effectLst/>
                <a:latin typeface="Helvetica Neue" panose="02000503000000020004" pitchFamily="2" charset="0"/>
              </a:rPr>
              <a:t> </a:t>
            </a:r>
            <a:r>
              <a:rPr lang="nl-NL" dirty="0" err="1">
                <a:effectLst/>
                <a:latin typeface="Helvetica Neue" panose="02000503000000020004" pitchFamily="2" charset="0"/>
              </a:rPr>
              <a:t>network</a:t>
            </a:r>
            <a:r>
              <a:rPr lang="nl-NL" dirty="0">
                <a:effectLst/>
                <a:latin typeface="Helvetica Neue" panose="02000503000000020004" pitchFamily="2" charset="0"/>
              </a:rPr>
              <a:t>. </a:t>
            </a:r>
            <a:r>
              <a:rPr lang="nl-NL" dirty="0" err="1">
                <a:effectLst/>
                <a:latin typeface="Helvetica Neue" panose="02000503000000020004" pitchFamily="2" charset="0"/>
              </a:rPr>
              <a:t>This</a:t>
            </a:r>
            <a:r>
              <a:rPr lang="nl-NL" dirty="0">
                <a:effectLst/>
                <a:latin typeface="Helvetica Neue" panose="02000503000000020004" pitchFamily="2" charset="0"/>
              </a:rPr>
              <a:t> </a:t>
            </a:r>
            <a:r>
              <a:rPr lang="nl-NL" dirty="0" err="1">
                <a:effectLst/>
                <a:latin typeface="Helvetica Neue" panose="02000503000000020004" pitchFamily="2" charset="0"/>
              </a:rPr>
              <a:t>allows</a:t>
            </a:r>
            <a:r>
              <a:rPr lang="nl-NL" dirty="0">
                <a:effectLst/>
                <a:latin typeface="Helvetica Neue" panose="02000503000000020004" pitchFamily="2" charset="0"/>
              </a:rPr>
              <a:t> </a:t>
            </a:r>
            <a:r>
              <a:rPr lang="nl-NL" dirty="0" err="1">
                <a:effectLst/>
                <a:latin typeface="Helvetica Neue" panose="02000503000000020004" pitchFamily="2" charset="0"/>
              </a:rPr>
              <a:t>us</a:t>
            </a:r>
            <a:r>
              <a:rPr lang="nl-NL" dirty="0">
                <a:effectLst/>
                <a:latin typeface="Helvetica Neue" panose="02000503000000020004" pitchFamily="2" charset="0"/>
              </a:rPr>
              <a:t> </a:t>
            </a:r>
            <a:r>
              <a:rPr lang="nl-NL" dirty="0" err="1">
                <a:effectLst/>
                <a:latin typeface="Helvetica Neue" panose="02000503000000020004" pitchFamily="2" charset="0"/>
              </a:rPr>
              <a:t>to</a:t>
            </a:r>
            <a:r>
              <a:rPr lang="nl-NL" dirty="0">
                <a:effectLst/>
                <a:latin typeface="Helvetica Neue" panose="02000503000000020004" pitchFamily="2" charset="0"/>
              </a:rPr>
              <a:t> </a:t>
            </a:r>
            <a:r>
              <a:rPr lang="nl-NL" dirty="0" err="1">
                <a:effectLst/>
                <a:latin typeface="Helvetica Neue" panose="02000503000000020004" pitchFamily="2" charset="0"/>
              </a:rPr>
              <a:t>provide</a:t>
            </a:r>
            <a:r>
              <a:rPr lang="nl-NL" dirty="0">
                <a:effectLst/>
                <a:latin typeface="Helvetica Neue" panose="02000503000000020004" pitchFamily="2" charset="0"/>
              </a:rPr>
              <a:t> </a:t>
            </a:r>
            <a:r>
              <a:rPr lang="nl-NL" dirty="0" err="1">
                <a:effectLst/>
                <a:latin typeface="Helvetica Neue" panose="02000503000000020004" pitchFamily="2" charset="0"/>
              </a:rPr>
              <a:t>students</a:t>
            </a:r>
            <a:r>
              <a:rPr lang="nl-NL" dirty="0">
                <a:effectLst/>
                <a:latin typeface="Helvetica Neue" panose="02000503000000020004" pitchFamily="2" charset="0"/>
              </a:rPr>
              <a:t> </a:t>
            </a:r>
            <a:r>
              <a:rPr lang="nl-NL" dirty="0" err="1">
                <a:effectLst/>
                <a:latin typeface="Helvetica Neue" panose="02000503000000020004" pitchFamily="2" charset="0"/>
              </a:rPr>
              <a:t>and</a:t>
            </a:r>
            <a:r>
              <a:rPr lang="nl-NL" dirty="0">
                <a:effectLst/>
                <a:latin typeface="Helvetica Neue" panose="02000503000000020004" pitchFamily="2" charset="0"/>
              </a:rPr>
              <a:t> stakeholders </a:t>
            </a:r>
            <a:r>
              <a:rPr lang="nl-NL" dirty="0" err="1">
                <a:effectLst/>
                <a:latin typeface="Helvetica Neue" panose="02000503000000020004" pitchFamily="2" charset="0"/>
              </a:rPr>
              <a:t>with</a:t>
            </a:r>
            <a:r>
              <a:rPr lang="nl-NL" dirty="0">
                <a:effectLst/>
                <a:latin typeface="Helvetica Neue" panose="02000503000000020004" pitchFamily="2" charset="0"/>
              </a:rPr>
              <a:t> </a:t>
            </a:r>
            <a:r>
              <a:rPr lang="nl-NL" dirty="0" err="1">
                <a:effectLst/>
                <a:latin typeface="Helvetica Neue" panose="02000503000000020004" pitchFamily="2" charset="0"/>
              </a:rPr>
              <a:t>valuable</a:t>
            </a:r>
            <a:r>
              <a:rPr lang="nl-NL" dirty="0">
                <a:effectLst/>
                <a:latin typeface="Helvetica Neue" panose="02000503000000020004" pitchFamily="2" charset="0"/>
              </a:rPr>
              <a:t> information </a:t>
            </a:r>
            <a:r>
              <a:rPr lang="nl-NL" dirty="0" err="1">
                <a:effectLst/>
                <a:latin typeface="Helvetica Neue" panose="02000503000000020004" pitchFamily="2" charset="0"/>
              </a:rPr>
              <a:t>and</a:t>
            </a:r>
            <a:r>
              <a:rPr lang="nl-NL" dirty="0">
                <a:effectLst/>
                <a:latin typeface="Helvetica Neue" panose="02000503000000020004" pitchFamily="2" charset="0"/>
              </a:rPr>
              <a:t> </a:t>
            </a:r>
            <a:r>
              <a:rPr lang="nl-NL" dirty="0" err="1">
                <a:effectLst/>
                <a:latin typeface="Helvetica Neue" panose="02000503000000020004" pitchFamily="2" charset="0"/>
              </a:rPr>
              <a:t>knowledge</a:t>
            </a:r>
            <a:r>
              <a:rPr lang="nl-NL" dirty="0">
                <a:effectLst/>
                <a:latin typeface="Helvetica Neue" panose="02000503000000020004" pitchFamily="2" charset="0"/>
              </a:rPr>
              <a:t> </a:t>
            </a:r>
            <a:r>
              <a:rPr lang="nl-NL" dirty="0" err="1">
                <a:effectLst/>
                <a:latin typeface="Helvetica Neue" panose="02000503000000020004" pitchFamily="2" charset="0"/>
              </a:rPr>
              <a:t>about</a:t>
            </a:r>
            <a:r>
              <a:rPr lang="nl-NL" dirty="0">
                <a:effectLst/>
                <a:latin typeface="Helvetica Neue" panose="02000503000000020004" pitchFamily="2" charset="0"/>
              </a:rPr>
              <a:t> </a:t>
            </a:r>
            <a:r>
              <a:rPr lang="nl-NL" dirty="0" err="1">
                <a:effectLst/>
                <a:latin typeface="Helvetica Neue" panose="02000503000000020004" pitchFamily="2" charset="0"/>
              </a:rPr>
              <a:t>students</a:t>
            </a:r>
            <a:r>
              <a:rPr lang="nl-NL" dirty="0">
                <a:effectLst/>
                <a:latin typeface="Helvetica Neue" panose="02000503000000020004" pitchFamily="2" charset="0"/>
              </a:rPr>
              <a:t> </a:t>
            </a:r>
            <a:r>
              <a:rPr lang="nl-NL" dirty="0" err="1">
                <a:effectLst/>
                <a:latin typeface="Helvetica Neue" panose="02000503000000020004" pitchFamily="2" charset="0"/>
              </a:rPr>
              <a:t>and</a:t>
            </a:r>
            <a:r>
              <a:rPr lang="nl-NL" dirty="0">
                <a:effectLst/>
                <a:latin typeface="Helvetica Neue" panose="02000503000000020004" pitchFamily="2" charset="0"/>
              </a:rPr>
              <a:t> </a:t>
            </a:r>
            <a:r>
              <a:rPr lang="nl-NL" dirty="0" err="1">
                <a:effectLst/>
                <a:latin typeface="Helvetica Neue" panose="02000503000000020004" pitchFamily="2" charset="0"/>
              </a:rPr>
              <a:t>their</a:t>
            </a:r>
            <a:r>
              <a:rPr lang="nl-NL" dirty="0">
                <a:effectLst/>
                <a:latin typeface="Helvetica Neue" panose="02000503000000020004" pitchFamily="2" charset="0"/>
              </a:rPr>
              <a:t> </a:t>
            </a:r>
            <a:r>
              <a:rPr lang="nl-NL" dirty="0" err="1">
                <a:effectLst/>
                <a:latin typeface="Helvetica Neue" panose="02000503000000020004" pitchFamily="2" charset="0"/>
              </a:rPr>
              <a:t>world</a:t>
            </a:r>
            <a:r>
              <a:rPr lang="nl-NL" dirty="0">
                <a:effectLst/>
                <a:latin typeface="Helvetica Neue" panose="02000503000000020004" pitchFamily="2" charset="0"/>
              </a:rPr>
              <a:t>.</a:t>
            </a:r>
          </a:p>
          <a:p>
            <a:pPr>
              <a:buNone/>
            </a:pPr>
            <a:r>
              <a:rPr lang="nl-NL" b="1" dirty="0">
                <a:effectLst/>
                <a:latin typeface="Helvetica Neue" panose="02000503000000020004" pitchFamily="2" charset="0"/>
              </a:rPr>
              <a:t>TOGETHER</a:t>
            </a:r>
            <a:br>
              <a:rPr lang="nl-NL" dirty="0">
                <a:effectLst/>
                <a:latin typeface="Helvetica Neue" panose="02000503000000020004" pitchFamily="2" charset="0"/>
              </a:rPr>
            </a:br>
            <a:r>
              <a:rPr lang="nl-NL" dirty="0" err="1">
                <a:effectLst/>
                <a:latin typeface="Helvetica Neue" panose="02000503000000020004" pitchFamily="2" charset="0"/>
              </a:rPr>
              <a:t>Together</a:t>
            </a:r>
            <a:r>
              <a:rPr lang="nl-NL" dirty="0">
                <a:effectLst/>
                <a:latin typeface="Helvetica Neue" panose="02000503000000020004" pitchFamily="2" charset="0"/>
              </a:rPr>
              <a:t>, we </a:t>
            </a:r>
            <a:r>
              <a:rPr lang="nl-NL" dirty="0" err="1">
                <a:effectLst/>
                <a:latin typeface="Helvetica Neue" panose="02000503000000020004" pitchFamily="2" charset="0"/>
              </a:rPr>
              <a:t>can</a:t>
            </a:r>
            <a:r>
              <a:rPr lang="nl-NL" dirty="0">
                <a:effectLst/>
                <a:latin typeface="Helvetica Neue" panose="02000503000000020004" pitchFamily="2" charset="0"/>
              </a:rPr>
              <a:t> make Leeuwarden </a:t>
            </a:r>
            <a:r>
              <a:rPr lang="nl-NL" dirty="0" err="1">
                <a:effectLst/>
                <a:latin typeface="Helvetica Neue" panose="02000503000000020004" pitchFamily="2" charset="0"/>
              </a:rPr>
              <a:t>the</a:t>
            </a:r>
            <a:r>
              <a:rPr lang="nl-NL" dirty="0">
                <a:effectLst/>
                <a:latin typeface="Helvetica Neue" panose="02000503000000020004" pitchFamily="2" charset="0"/>
              </a:rPr>
              <a:t> student </a:t>
            </a:r>
            <a:r>
              <a:rPr lang="nl-NL" dirty="0" err="1">
                <a:effectLst/>
                <a:latin typeface="Helvetica Neue" panose="02000503000000020004" pitchFamily="2" charset="0"/>
              </a:rPr>
              <a:t>city</a:t>
            </a:r>
            <a:r>
              <a:rPr lang="nl-NL" dirty="0">
                <a:effectLst/>
                <a:latin typeface="Helvetica Neue" panose="02000503000000020004" pitchFamily="2" charset="0"/>
              </a:rPr>
              <a:t> </a:t>
            </a:r>
            <a:r>
              <a:rPr lang="nl-NL" dirty="0" err="1">
                <a:effectLst/>
                <a:latin typeface="Helvetica Neue" panose="02000503000000020004" pitchFamily="2" charset="0"/>
              </a:rPr>
              <a:t>where</a:t>
            </a:r>
            <a:r>
              <a:rPr lang="nl-NL" dirty="0">
                <a:effectLst/>
                <a:latin typeface="Helvetica Neue" panose="02000503000000020004" pitchFamily="2" charset="0"/>
              </a:rPr>
              <a:t> </a:t>
            </a:r>
            <a:r>
              <a:rPr lang="nl-NL" dirty="0" err="1">
                <a:effectLst/>
                <a:latin typeface="Helvetica Neue" panose="02000503000000020004" pitchFamily="2" charset="0"/>
              </a:rPr>
              <a:t>everyone</a:t>
            </a:r>
            <a:r>
              <a:rPr lang="nl-NL" dirty="0">
                <a:effectLst/>
                <a:latin typeface="Helvetica Neue" panose="02000503000000020004" pitchFamily="2" charset="0"/>
              </a:rPr>
              <a:t> </a:t>
            </a:r>
            <a:r>
              <a:rPr lang="nl-NL" dirty="0" err="1">
                <a:effectLst/>
                <a:latin typeface="Helvetica Neue" panose="02000503000000020004" pitchFamily="2" charset="0"/>
              </a:rPr>
              <a:t>feels</a:t>
            </a:r>
            <a:r>
              <a:rPr lang="nl-NL" dirty="0">
                <a:effectLst/>
                <a:latin typeface="Helvetica Neue" panose="02000503000000020004" pitchFamily="2" charset="0"/>
              </a:rPr>
              <a:t> </a:t>
            </a:r>
            <a:r>
              <a:rPr lang="nl-NL" dirty="0" err="1">
                <a:effectLst/>
                <a:latin typeface="Helvetica Neue" panose="02000503000000020004" pitchFamily="2" charset="0"/>
              </a:rPr>
              <a:t>welcome</a:t>
            </a:r>
            <a:r>
              <a:rPr lang="nl-NL" dirty="0">
                <a:effectLst/>
                <a:latin typeface="Helvetica Neue" panose="02000503000000020004" pitchFamily="2" charset="0"/>
              </a:rPr>
              <a:t>. We </a:t>
            </a:r>
            <a:r>
              <a:rPr lang="nl-NL" dirty="0" err="1">
                <a:effectLst/>
                <a:latin typeface="Helvetica Neue" panose="02000503000000020004" pitchFamily="2" charset="0"/>
              </a:rPr>
              <a:t>achieve</a:t>
            </a:r>
            <a:r>
              <a:rPr lang="nl-NL" dirty="0">
                <a:effectLst/>
                <a:latin typeface="Helvetica Neue" panose="02000503000000020004" pitchFamily="2" charset="0"/>
              </a:rPr>
              <a:t> </a:t>
            </a:r>
            <a:r>
              <a:rPr lang="nl-NL" dirty="0" err="1">
                <a:effectLst/>
                <a:latin typeface="Helvetica Neue" panose="02000503000000020004" pitchFamily="2" charset="0"/>
              </a:rPr>
              <a:t>this</a:t>
            </a:r>
            <a:r>
              <a:rPr lang="nl-NL" dirty="0">
                <a:effectLst/>
                <a:latin typeface="Helvetica Neue" panose="02000503000000020004" pitchFamily="2" charset="0"/>
              </a:rPr>
              <a:t> </a:t>
            </a:r>
            <a:r>
              <a:rPr lang="nl-NL" dirty="0" err="1">
                <a:effectLst/>
                <a:latin typeface="Helvetica Neue" panose="02000503000000020004" pitchFamily="2" charset="0"/>
              </a:rPr>
              <a:t>by</a:t>
            </a:r>
            <a:r>
              <a:rPr lang="nl-NL" dirty="0">
                <a:effectLst/>
                <a:latin typeface="Helvetica Neue" panose="02000503000000020004" pitchFamily="2" charset="0"/>
              </a:rPr>
              <a:t> collaborating </a:t>
            </a:r>
            <a:r>
              <a:rPr lang="nl-NL" dirty="0" err="1">
                <a:effectLst/>
                <a:latin typeface="Helvetica Neue" panose="02000503000000020004" pitchFamily="2" charset="0"/>
              </a:rPr>
              <a:t>with</a:t>
            </a:r>
            <a:r>
              <a:rPr lang="nl-NL" dirty="0">
                <a:effectLst/>
                <a:latin typeface="Helvetica Neue" panose="02000503000000020004" pitchFamily="2" charset="0"/>
              </a:rPr>
              <a:t> schools, entrepreneurs, </a:t>
            </a:r>
            <a:r>
              <a:rPr lang="nl-NL" dirty="0" err="1">
                <a:effectLst/>
                <a:latin typeface="Helvetica Neue" panose="02000503000000020004" pitchFamily="2" charset="0"/>
              </a:rPr>
              <a:t>the</a:t>
            </a:r>
            <a:r>
              <a:rPr lang="nl-NL" dirty="0">
                <a:effectLst/>
                <a:latin typeface="Helvetica Neue" panose="02000503000000020004" pitchFamily="2" charset="0"/>
              </a:rPr>
              <a:t> </a:t>
            </a:r>
            <a:r>
              <a:rPr lang="nl-NL" dirty="0" err="1">
                <a:effectLst/>
                <a:latin typeface="Helvetica Neue" panose="02000503000000020004" pitchFamily="2" charset="0"/>
              </a:rPr>
              <a:t>government</a:t>
            </a:r>
            <a:r>
              <a:rPr lang="nl-NL" dirty="0">
                <a:effectLst/>
                <a:latin typeface="Helvetica Neue" panose="02000503000000020004" pitchFamily="2" charset="0"/>
              </a:rPr>
              <a:t>, </a:t>
            </a:r>
            <a:r>
              <a:rPr lang="nl-NL" dirty="0" err="1">
                <a:effectLst/>
                <a:latin typeface="Helvetica Neue" panose="02000503000000020004" pitchFamily="2" charset="0"/>
              </a:rPr>
              <a:t>and</a:t>
            </a:r>
            <a:r>
              <a:rPr lang="nl-NL" dirty="0">
                <a:effectLst/>
                <a:latin typeface="Helvetica Neue" panose="02000503000000020004" pitchFamily="2" charset="0"/>
              </a:rPr>
              <a:t> </a:t>
            </a:r>
            <a:r>
              <a:rPr lang="nl-NL" dirty="0" err="1">
                <a:effectLst/>
                <a:latin typeface="Helvetica Neue" panose="02000503000000020004" pitchFamily="2" charset="0"/>
              </a:rPr>
              <a:t>all</a:t>
            </a:r>
            <a:r>
              <a:rPr lang="nl-NL" dirty="0">
                <a:effectLst/>
                <a:latin typeface="Helvetica Neue" panose="02000503000000020004" pitchFamily="2" charset="0"/>
              </a:rPr>
              <a:t> </a:t>
            </a:r>
            <a:r>
              <a:rPr lang="nl-NL" dirty="0" err="1">
                <a:effectLst/>
                <a:latin typeface="Helvetica Neue" panose="02000503000000020004" pitchFamily="2" charset="0"/>
              </a:rPr>
              <a:t>necessary</a:t>
            </a:r>
            <a:r>
              <a:rPr lang="nl-NL" dirty="0">
                <a:effectLst/>
                <a:latin typeface="Helvetica Neue" panose="02000503000000020004" pitchFamily="2" charset="0"/>
              </a:rPr>
              <a:t> stakeholders. </a:t>
            </a:r>
            <a:r>
              <a:rPr lang="nl-NL" dirty="0" err="1">
                <a:effectLst/>
                <a:latin typeface="Helvetica Neue" panose="02000503000000020004" pitchFamily="2" charset="0"/>
              </a:rPr>
              <a:t>Equally</a:t>
            </a:r>
            <a:r>
              <a:rPr lang="nl-NL" dirty="0">
                <a:effectLst/>
                <a:latin typeface="Helvetica Neue" panose="02000503000000020004" pitchFamily="2" charset="0"/>
              </a:rPr>
              <a:t> important is </a:t>
            </a:r>
            <a:r>
              <a:rPr lang="nl-NL" dirty="0" err="1">
                <a:effectLst/>
                <a:latin typeface="Helvetica Neue" panose="02000503000000020004" pitchFamily="2" charset="0"/>
              </a:rPr>
              <a:t>our</a:t>
            </a:r>
            <a:r>
              <a:rPr lang="nl-NL" dirty="0">
                <a:effectLst/>
                <a:latin typeface="Helvetica Neue" panose="02000503000000020004" pitchFamily="2" charset="0"/>
              </a:rPr>
              <a:t> cooperation </a:t>
            </a:r>
            <a:r>
              <a:rPr lang="nl-NL" dirty="0" err="1">
                <a:effectLst/>
                <a:latin typeface="Helvetica Neue" panose="02000503000000020004" pitchFamily="2" charset="0"/>
              </a:rPr>
              <a:t>with</a:t>
            </a:r>
            <a:r>
              <a:rPr lang="nl-NL" dirty="0">
                <a:effectLst/>
                <a:latin typeface="Helvetica Neue" panose="02000503000000020004" pitchFamily="2" charset="0"/>
              </a:rPr>
              <a:t> </a:t>
            </a:r>
            <a:r>
              <a:rPr lang="nl-NL" dirty="0" err="1">
                <a:effectLst/>
                <a:latin typeface="Helvetica Neue" panose="02000503000000020004" pitchFamily="2" charset="0"/>
              </a:rPr>
              <a:t>the</a:t>
            </a:r>
            <a:r>
              <a:rPr lang="nl-NL" dirty="0">
                <a:effectLst/>
                <a:latin typeface="Helvetica Neue" panose="02000503000000020004" pitchFamily="2" charset="0"/>
              </a:rPr>
              <a:t> </a:t>
            </a:r>
            <a:r>
              <a:rPr lang="nl-NL" dirty="0" err="1">
                <a:effectLst/>
                <a:latin typeface="Helvetica Neue" panose="02000503000000020004" pitchFamily="2" charset="0"/>
              </a:rPr>
              <a:t>students</a:t>
            </a:r>
            <a:r>
              <a:rPr lang="nl-NL" dirty="0">
                <a:effectLst/>
                <a:latin typeface="Helvetica Neue" panose="02000503000000020004" pitchFamily="2" charset="0"/>
              </a:rPr>
              <a:t> </a:t>
            </a:r>
            <a:r>
              <a:rPr lang="nl-NL" dirty="0" err="1">
                <a:effectLst/>
                <a:latin typeface="Helvetica Neue" panose="02000503000000020004" pitchFamily="2" charset="0"/>
              </a:rPr>
              <a:t>themselves</a:t>
            </a:r>
            <a:r>
              <a:rPr lang="nl-NL" dirty="0">
                <a:effectLst/>
                <a:latin typeface="Helvetica Neue" panose="02000503000000020004" pitchFamily="2" charset="0"/>
              </a:rPr>
              <a:t>. We </a:t>
            </a:r>
            <a:r>
              <a:rPr lang="nl-NL" dirty="0" err="1">
                <a:effectLst/>
                <a:latin typeface="Helvetica Neue" panose="02000503000000020004" pitchFamily="2" charset="0"/>
              </a:rPr>
              <a:t>work</a:t>
            </a:r>
            <a:r>
              <a:rPr lang="nl-NL" dirty="0">
                <a:effectLst/>
                <a:latin typeface="Helvetica Neue" panose="02000503000000020004" pitchFamily="2" charset="0"/>
              </a:rPr>
              <a:t> </a:t>
            </a:r>
            <a:r>
              <a:rPr lang="nl-NL" dirty="0" err="1">
                <a:effectLst/>
                <a:latin typeface="Helvetica Neue" panose="02000503000000020004" pitchFamily="2" charset="0"/>
              </a:rPr>
              <a:t>with</a:t>
            </a:r>
            <a:r>
              <a:rPr lang="nl-NL" dirty="0">
                <a:effectLst/>
                <a:latin typeface="Helvetica Neue" panose="02000503000000020004" pitchFamily="2" charset="0"/>
              </a:rPr>
              <a:t>, </a:t>
            </a:r>
            <a:r>
              <a:rPr lang="nl-NL" dirty="0" err="1">
                <a:effectLst/>
                <a:latin typeface="Helvetica Neue" panose="02000503000000020004" pitchFamily="2" charset="0"/>
              </a:rPr>
              <a:t>for</a:t>
            </a:r>
            <a:r>
              <a:rPr lang="nl-NL" dirty="0">
                <a:effectLst/>
                <a:latin typeface="Helvetica Neue" panose="02000503000000020004" pitchFamily="2" charset="0"/>
              </a:rPr>
              <a:t>, </a:t>
            </a:r>
            <a:r>
              <a:rPr lang="nl-NL" dirty="0" err="1">
                <a:effectLst/>
                <a:latin typeface="Helvetica Neue" panose="02000503000000020004" pitchFamily="2" charset="0"/>
              </a:rPr>
              <a:t>and</a:t>
            </a:r>
            <a:r>
              <a:rPr lang="nl-NL" dirty="0">
                <a:effectLst/>
                <a:latin typeface="Helvetica Neue" panose="02000503000000020004" pitchFamily="2" charset="0"/>
              </a:rPr>
              <a:t> </a:t>
            </a:r>
            <a:r>
              <a:rPr lang="nl-NL" dirty="0" err="1">
                <a:effectLst/>
                <a:latin typeface="Helvetica Neue" panose="02000503000000020004" pitchFamily="2" charset="0"/>
              </a:rPr>
              <a:t>especially</a:t>
            </a:r>
            <a:r>
              <a:rPr lang="nl-NL" dirty="0">
                <a:effectLst/>
                <a:latin typeface="Helvetica Neue" panose="02000503000000020004" pitchFamily="2" charset="0"/>
              </a:rPr>
              <a:t> </a:t>
            </a:r>
            <a:r>
              <a:rPr lang="nl-NL" dirty="0" err="1">
                <a:effectLst/>
                <a:latin typeface="Helvetica Neue" panose="02000503000000020004" pitchFamily="2" charset="0"/>
              </a:rPr>
              <a:t>alongside</a:t>
            </a:r>
            <a:r>
              <a:rPr lang="nl-NL" dirty="0">
                <a:effectLst/>
                <a:latin typeface="Helvetica Neue" panose="02000503000000020004" pitchFamily="2" charset="0"/>
              </a:rPr>
              <a:t> </a:t>
            </a:r>
            <a:r>
              <a:rPr lang="nl-NL" dirty="0" err="1">
                <a:effectLst/>
                <a:latin typeface="Helvetica Neue" panose="02000503000000020004" pitchFamily="2" charset="0"/>
              </a:rPr>
              <a:t>students</a:t>
            </a:r>
            <a:r>
              <a:rPr lang="nl-NL" dirty="0">
                <a:effectLst/>
                <a:latin typeface="Helvetica Neue" panose="02000503000000020004" pitchFamily="2" charset="0"/>
              </a:rPr>
              <a:t>.</a:t>
            </a:r>
          </a:p>
          <a:p>
            <a:r>
              <a:rPr lang="nl-NL" b="1" dirty="0">
                <a:effectLst/>
                <a:latin typeface="Helvetica Neue" panose="02000503000000020004" pitchFamily="2" charset="0"/>
              </a:rPr>
              <a:t>ENERGETIC</a:t>
            </a:r>
            <a:br>
              <a:rPr lang="nl-NL" dirty="0">
                <a:effectLst/>
                <a:latin typeface="Helvetica Neue" panose="02000503000000020004" pitchFamily="2" charset="0"/>
              </a:rPr>
            </a:br>
            <a:r>
              <a:rPr lang="nl-NL" dirty="0">
                <a:effectLst/>
                <a:latin typeface="Helvetica Neue" panose="02000503000000020004" pitchFamily="2" charset="0"/>
              </a:rPr>
              <a:t>We are </a:t>
            </a:r>
            <a:r>
              <a:rPr lang="nl-NL" dirty="0" err="1">
                <a:effectLst/>
                <a:latin typeface="Helvetica Neue" panose="02000503000000020004" pitchFamily="2" charset="0"/>
              </a:rPr>
              <a:t>active</a:t>
            </a:r>
            <a:r>
              <a:rPr lang="nl-NL" dirty="0">
                <a:effectLst/>
                <a:latin typeface="Helvetica Neue" panose="02000503000000020004" pitchFamily="2" charset="0"/>
              </a:rPr>
              <a:t>, </a:t>
            </a:r>
            <a:r>
              <a:rPr lang="nl-NL" dirty="0" err="1">
                <a:effectLst/>
                <a:latin typeface="Helvetica Neue" panose="02000503000000020004" pitchFamily="2" charset="0"/>
              </a:rPr>
              <a:t>organizing</a:t>
            </a:r>
            <a:r>
              <a:rPr lang="nl-NL" dirty="0">
                <a:effectLst/>
                <a:latin typeface="Helvetica Neue" panose="02000503000000020004" pitchFamily="2" charset="0"/>
              </a:rPr>
              <a:t> </a:t>
            </a:r>
            <a:r>
              <a:rPr lang="nl-NL" dirty="0" err="1">
                <a:effectLst/>
                <a:latin typeface="Helvetica Neue" panose="02000503000000020004" pitchFamily="2" charset="0"/>
              </a:rPr>
              <a:t>many</a:t>
            </a:r>
            <a:r>
              <a:rPr lang="nl-NL" dirty="0">
                <a:effectLst/>
                <a:latin typeface="Helvetica Neue" panose="02000503000000020004" pitchFamily="2" charset="0"/>
              </a:rPr>
              <a:t> events, </a:t>
            </a:r>
            <a:r>
              <a:rPr lang="nl-NL" dirty="0" err="1">
                <a:effectLst/>
                <a:latin typeface="Helvetica Neue" panose="02000503000000020004" pitchFamily="2" charset="0"/>
              </a:rPr>
              <a:t>and</a:t>
            </a:r>
            <a:r>
              <a:rPr lang="nl-NL" dirty="0">
                <a:effectLst/>
                <a:latin typeface="Helvetica Neue" panose="02000503000000020004" pitchFamily="2" charset="0"/>
              </a:rPr>
              <a:t> are </a:t>
            </a:r>
            <a:r>
              <a:rPr lang="nl-NL" dirty="0" err="1">
                <a:effectLst/>
                <a:latin typeface="Helvetica Neue" panose="02000503000000020004" pitchFamily="2" charset="0"/>
              </a:rPr>
              <a:t>highly</a:t>
            </a:r>
            <a:r>
              <a:rPr lang="nl-NL" dirty="0">
                <a:effectLst/>
                <a:latin typeface="Helvetica Neue" panose="02000503000000020004" pitchFamily="2" charset="0"/>
              </a:rPr>
              <a:t> </a:t>
            </a:r>
            <a:r>
              <a:rPr lang="nl-NL" dirty="0" err="1">
                <a:effectLst/>
                <a:latin typeface="Helvetica Neue" panose="02000503000000020004" pitchFamily="2" charset="0"/>
              </a:rPr>
              <a:t>visible</a:t>
            </a:r>
            <a:r>
              <a:rPr lang="nl-NL" dirty="0">
                <a:effectLst/>
                <a:latin typeface="Helvetica Neue" panose="02000503000000020004" pitchFamily="2" charset="0"/>
              </a:rPr>
              <a:t>. We </a:t>
            </a:r>
            <a:r>
              <a:rPr lang="nl-NL" dirty="0" err="1">
                <a:effectLst/>
                <a:latin typeface="Helvetica Neue" panose="02000503000000020004" pitchFamily="2" charset="0"/>
              </a:rPr>
              <a:t>gain</a:t>
            </a:r>
            <a:r>
              <a:rPr lang="nl-NL" dirty="0">
                <a:effectLst/>
                <a:latin typeface="Helvetica Neue" panose="02000503000000020004" pitchFamily="2" charset="0"/>
              </a:rPr>
              <a:t> energy </a:t>
            </a:r>
            <a:r>
              <a:rPr lang="nl-NL" dirty="0" err="1">
                <a:effectLst/>
                <a:latin typeface="Helvetica Neue" panose="02000503000000020004" pitchFamily="2" charset="0"/>
              </a:rPr>
              <a:t>from</a:t>
            </a:r>
            <a:r>
              <a:rPr lang="nl-NL" dirty="0">
                <a:effectLst/>
                <a:latin typeface="Helvetica Neue" panose="02000503000000020004" pitchFamily="2" charset="0"/>
              </a:rPr>
              <a:t> </a:t>
            </a:r>
            <a:r>
              <a:rPr lang="nl-NL" dirty="0" err="1">
                <a:effectLst/>
                <a:latin typeface="Helvetica Neue" panose="02000503000000020004" pitchFamily="2" charset="0"/>
              </a:rPr>
              <a:t>working</a:t>
            </a:r>
            <a:r>
              <a:rPr lang="nl-NL" dirty="0">
                <a:effectLst/>
                <a:latin typeface="Helvetica Neue" panose="02000503000000020004" pitchFamily="2" charset="0"/>
              </a:rPr>
              <a:t> </a:t>
            </a:r>
            <a:r>
              <a:rPr lang="nl-NL" dirty="0" err="1">
                <a:effectLst/>
                <a:latin typeface="Helvetica Neue" panose="02000503000000020004" pitchFamily="2" charset="0"/>
              </a:rPr>
              <a:t>with</a:t>
            </a:r>
            <a:r>
              <a:rPr lang="nl-NL" dirty="0">
                <a:effectLst/>
                <a:latin typeface="Helvetica Neue" panose="02000503000000020004" pitchFamily="2" charset="0"/>
              </a:rPr>
              <a:t> </a:t>
            </a:r>
            <a:r>
              <a:rPr lang="nl-NL" dirty="0" err="1">
                <a:effectLst/>
                <a:latin typeface="Helvetica Neue" panose="02000503000000020004" pitchFamily="2" charset="0"/>
              </a:rPr>
              <a:t>and</a:t>
            </a:r>
            <a:r>
              <a:rPr lang="nl-NL" dirty="0">
                <a:effectLst/>
                <a:latin typeface="Helvetica Neue" panose="02000503000000020004" pitchFamily="2" charset="0"/>
              </a:rPr>
              <a:t> </a:t>
            </a:r>
            <a:r>
              <a:rPr lang="nl-NL" dirty="0" err="1">
                <a:effectLst/>
                <a:latin typeface="Helvetica Neue" panose="02000503000000020004" pitchFamily="2" charset="0"/>
              </a:rPr>
              <a:t>for</a:t>
            </a:r>
            <a:r>
              <a:rPr lang="nl-NL" dirty="0">
                <a:effectLst/>
                <a:latin typeface="Helvetica Neue" panose="02000503000000020004" pitchFamily="2" charset="0"/>
              </a:rPr>
              <a:t> </a:t>
            </a:r>
            <a:r>
              <a:rPr lang="nl-NL" dirty="0" err="1">
                <a:effectLst/>
                <a:latin typeface="Helvetica Neue" panose="02000503000000020004" pitchFamily="2" charset="0"/>
              </a:rPr>
              <a:t>students</a:t>
            </a:r>
            <a:r>
              <a:rPr lang="nl-NL" dirty="0">
                <a:effectLst/>
                <a:latin typeface="Helvetica Neue" panose="02000503000000020004" pitchFamily="2" charset="0"/>
              </a:rPr>
              <a:t>. Let </a:t>
            </a:r>
            <a:r>
              <a:rPr lang="nl-NL" dirty="0" err="1">
                <a:effectLst/>
                <a:latin typeface="Helvetica Neue" panose="02000503000000020004" pitchFamily="2" charset="0"/>
              </a:rPr>
              <a:t>us</a:t>
            </a:r>
            <a:r>
              <a:rPr lang="nl-NL" dirty="0">
                <a:effectLst/>
                <a:latin typeface="Helvetica Neue" panose="02000503000000020004" pitchFamily="2" charset="0"/>
              </a:rPr>
              <a:t> handle </a:t>
            </a:r>
            <a:r>
              <a:rPr lang="nl-NL" dirty="0" err="1">
                <a:effectLst/>
                <a:latin typeface="Helvetica Neue" panose="02000503000000020004" pitchFamily="2" charset="0"/>
              </a:rPr>
              <a:t>it</a:t>
            </a:r>
            <a:r>
              <a:rPr lang="nl-NL" dirty="0">
                <a:effectLst/>
                <a:latin typeface="Helvetica Neue" panose="02000503000000020004" pitchFamily="2" charset="0"/>
              </a:rPr>
              <a:t>—we are </a:t>
            </a:r>
            <a:r>
              <a:rPr lang="nl-NL" dirty="0" err="1">
                <a:effectLst/>
                <a:latin typeface="Helvetica Neue" panose="02000503000000020004" pitchFamily="2" charset="0"/>
              </a:rPr>
              <a:t>the</a:t>
            </a:r>
            <a:r>
              <a:rPr lang="nl-NL" dirty="0">
                <a:effectLst/>
                <a:latin typeface="Helvetica Neue" panose="02000503000000020004" pitchFamily="2" charset="0"/>
              </a:rPr>
              <a:t> </a:t>
            </a:r>
            <a:r>
              <a:rPr lang="nl-NL" dirty="0" err="1">
                <a:effectLst/>
                <a:latin typeface="Helvetica Neue" panose="02000503000000020004" pitchFamily="2" charset="0"/>
              </a:rPr>
              <a:t>central</a:t>
            </a:r>
            <a:r>
              <a:rPr lang="nl-NL" dirty="0">
                <a:effectLst/>
                <a:latin typeface="Helvetica Neue" panose="02000503000000020004" pitchFamily="2" charset="0"/>
              </a:rPr>
              <a:t> hub, </a:t>
            </a:r>
            <a:r>
              <a:rPr lang="nl-NL" dirty="0" err="1">
                <a:effectLst/>
                <a:latin typeface="Helvetica Neue" panose="02000503000000020004" pitchFamily="2" charset="0"/>
              </a:rPr>
              <a:t>coordinating</a:t>
            </a:r>
            <a:r>
              <a:rPr lang="nl-NL" dirty="0">
                <a:effectLst/>
                <a:latin typeface="Helvetica Neue" panose="02000503000000020004" pitchFamily="2" charset="0"/>
              </a:rPr>
              <a:t> </a:t>
            </a:r>
            <a:r>
              <a:rPr lang="nl-NL" dirty="0" err="1">
                <a:effectLst/>
                <a:latin typeface="Helvetica Neue" panose="02000503000000020004" pitchFamily="2" charset="0"/>
              </a:rPr>
              <a:t>with</a:t>
            </a:r>
            <a:r>
              <a:rPr lang="nl-NL" dirty="0">
                <a:effectLst/>
                <a:latin typeface="Helvetica Neue" panose="02000503000000020004" pitchFamily="2" charset="0"/>
              </a:rPr>
              <a:t> </a:t>
            </a:r>
            <a:r>
              <a:rPr lang="nl-NL" dirty="0" err="1">
                <a:effectLst/>
                <a:latin typeface="Helvetica Neue" panose="02000503000000020004" pitchFamily="2" charset="0"/>
              </a:rPr>
              <a:t>all</a:t>
            </a:r>
            <a:r>
              <a:rPr lang="nl-NL" dirty="0">
                <a:effectLst/>
                <a:latin typeface="Helvetica Neue" panose="02000503000000020004" pitchFamily="2" charset="0"/>
              </a:rPr>
              <a:t> </a:t>
            </a:r>
            <a:r>
              <a:rPr lang="nl-NL" dirty="0" err="1">
                <a:effectLst/>
                <a:latin typeface="Helvetica Neue" panose="02000503000000020004" pitchFamily="2" charset="0"/>
              </a:rPr>
              <a:t>parties</a:t>
            </a:r>
            <a:r>
              <a:rPr lang="nl-NL" dirty="0">
                <a:effectLst/>
                <a:latin typeface="Helvetica Neue" panose="02000503000000020004" pitchFamily="2" charset="0"/>
              </a:rPr>
              <a:t>. </a:t>
            </a:r>
            <a:r>
              <a:rPr lang="nl-NL" dirty="0" err="1">
                <a:effectLst/>
                <a:latin typeface="Helvetica Neue" panose="02000503000000020004" pitchFamily="2" charset="0"/>
              </a:rPr>
              <a:t>This</a:t>
            </a:r>
            <a:r>
              <a:rPr lang="nl-NL" dirty="0">
                <a:effectLst/>
                <a:latin typeface="Helvetica Neue" panose="02000503000000020004" pitchFamily="2" charset="0"/>
              </a:rPr>
              <a:t> </a:t>
            </a:r>
            <a:r>
              <a:rPr lang="nl-NL" dirty="0" err="1">
                <a:effectLst/>
                <a:latin typeface="Helvetica Neue" panose="02000503000000020004" pitchFamily="2" charset="0"/>
              </a:rPr>
              <a:t>gives</a:t>
            </a:r>
            <a:r>
              <a:rPr lang="nl-NL" dirty="0">
                <a:effectLst/>
                <a:latin typeface="Helvetica Neue" panose="02000503000000020004" pitchFamily="2" charset="0"/>
              </a:rPr>
              <a:t> </a:t>
            </a:r>
            <a:r>
              <a:rPr lang="nl-NL" dirty="0" err="1">
                <a:effectLst/>
                <a:latin typeface="Helvetica Neue" panose="02000503000000020004" pitchFamily="2" charset="0"/>
              </a:rPr>
              <a:t>us</a:t>
            </a:r>
            <a:r>
              <a:rPr lang="nl-NL" dirty="0">
                <a:effectLst/>
                <a:latin typeface="Helvetica Neue" panose="02000503000000020004" pitchFamily="2" charset="0"/>
              </a:rPr>
              <a:t> energy, </a:t>
            </a:r>
            <a:r>
              <a:rPr lang="nl-NL" dirty="0" err="1">
                <a:effectLst/>
                <a:latin typeface="Helvetica Neue" panose="02000503000000020004" pitchFamily="2" charset="0"/>
              </a:rPr>
              <a:t>allowing</a:t>
            </a:r>
            <a:r>
              <a:rPr lang="nl-NL" dirty="0">
                <a:effectLst/>
                <a:latin typeface="Helvetica Neue" panose="02000503000000020004" pitchFamily="2" charset="0"/>
              </a:rPr>
              <a:t> </a:t>
            </a:r>
            <a:r>
              <a:rPr lang="nl-NL" dirty="0" err="1">
                <a:effectLst/>
                <a:latin typeface="Helvetica Neue" panose="02000503000000020004" pitchFamily="2" charset="0"/>
              </a:rPr>
              <a:t>us</a:t>
            </a:r>
            <a:r>
              <a:rPr lang="nl-NL" dirty="0">
                <a:effectLst/>
                <a:latin typeface="Helvetica Neue" panose="02000503000000020004" pitchFamily="2" charset="0"/>
              </a:rPr>
              <a:t> </a:t>
            </a:r>
            <a:r>
              <a:rPr lang="nl-NL" dirty="0" err="1">
                <a:effectLst/>
                <a:latin typeface="Helvetica Neue" panose="02000503000000020004" pitchFamily="2" charset="0"/>
              </a:rPr>
              <a:t>to</a:t>
            </a:r>
            <a:r>
              <a:rPr lang="nl-NL" dirty="0">
                <a:effectLst/>
                <a:latin typeface="Helvetica Neue" panose="02000503000000020004" pitchFamily="2" charset="0"/>
              </a:rPr>
              <a:t> </a:t>
            </a:r>
            <a:r>
              <a:rPr lang="nl-NL" dirty="0" err="1">
                <a:effectLst/>
                <a:latin typeface="Helvetica Neue" panose="02000503000000020004" pitchFamily="2" charset="0"/>
              </a:rPr>
              <a:t>deliver</a:t>
            </a:r>
            <a:r>
              <a:rPr lang="nl-NL" dirty="0">
                <a:effectLst/>
                <a:latin typeface="Helvetica Neue" panose="02000503000000020004" pitchFamily="2" charset="0"/>
              </a:rPr>
              <a:t> </a:t>
            </a:r>
            <a:r>
              <a:rPr lang="nl-NL" dirty="0" err="1">
                <a:effectLst/>
                <a:latin typeface="Helvetica Neue" panose="02000503000000020004" pitchFamily="2" charset="0"/>
              </a:rPr>
              <a:t>the</a:t>
            </a:r>
            <a:r>
              <a:rPr lang="nl-NL" dirty="0">
                <a:effectLst/>
                <a:latin typeface="Helvetica Neue" panose="02000503000000020004" pitchFamily="2" charset="0"/>
              </a:rPr>
              <a:t> best </a:t>
            </a:r>
            <a:r>
              <a:rPr lang="nl-NL" dirty="0" err="1">
                <a:effectLst/>
                <a:latin typeface="Helvetica Neue" panose="02000503000000020004" pitchFamily="2" charset="0"/>
              </a:rPr>
              <a:t>for</a:t>
            </a:r>
            <a:r>
              <a:rPr lang="nl-NL" dirty="0">
                <a:effectLst/>
                <a:latin typeface="Helvetica Neue" panose="02000503000000020004" pitchFamily="2" charset="0"/>
              </a:rPr>
              <a:t> </a:t>
            </a:r>
            <a:r>
              <a:rPr lang="nl-NL" dirty="0" err="1">
                <a:effectLst/>
                <a:latin typeface="Helvetica Neue" panose="02000503000000020004" pitchFamily="2" charset="0"/>
              </a:rPr>
              <a:t>students</a:t>
            </a:r>
            <a:r>
              <a:rPr lang="nl-NL" dirty="0">
                <a:effectLst/>
                <a:latin typeface="Helvetica Neue" panose="02000503000000020004" pitchFamily="2" charset="0"/>
              </a:rPr>
              <a:t> </a:t>
            </a:r>
            <a:r>
              <a:rPr lang="nl-NL" dirty="0" err="1">
                <a:effectLst/>
                <a:latin typeface="Helvetica Neue" panose="02000503000000020004" pitchFamily="2" charset="0"/>
              </a:rPr>
              <a:t>with</a:t>
            </a:r>
            <a:r>
              <a:rPr lang="nl-NL" dirty="0">
                <a:effectLst/>
                <a:latin typeface="Helvetica Neue" panose="02000503000000020004" pitchFamily="2" charset="0"/>
              </a:rPr>
              <a:t> </a:t>
            </a:r>
            <a:r>
              <a:rPr lang="nl-NL" dirty="0" err="1">
                <a:effectLst/>
                <a:latin typeface="Helvetica Neue" panose="02000503000000020004" pitchFamily="2" charset="0"/>
              </a:rPr>
              <a:t>genuine</a:t>
            </a:r>
            <a:r>
              <a:rPr lang="nl-NL" dirty="0">
                <a:effectLst/>
                <a:latin typeface="Helvetica Neue" panose="02000503000000020004" pitchFamily="2" charset="0"/>
              </a:rPr>
              <a:t> </a:t>
            </a:r>
            <a:r>
              <a:rPr lang="nl-NL" dirty="0" err="1">
                <a:effectLst/>
                <a:latin typeface="Helvetica Neue" panose="02000503000000020004" pitchFamily="2" charset="0"/>
              </a:rPr>
              <a:t>enthusiasm</a:t>
            </a:r>
            <a:r>
              <a:rPr lang="nl-NL" dirty="0">
                <a:effectLst/>
                <a:latin typeface="Helvetica Neue" panose="02000503000000020004" pitchFamily="2" charset="0"/>
              </a:rPr>
              <a:t>.</a:t>
            </a:r>
          </a:p>
          <a:p>
            <a:endParaRPr lang="nl-NL" dirty="0"/>
          </a:p>
        </p:txBody>
      </p:sp>
      <p:sp>
        <p:nvSpPr>
          <p:cNvPr id="4" name="Tijdelijke aanduiding voor dianummer 3">
            <a:extLst>
              <a:ext uri="{FF2B5EF4-FFF2-40B4-BE49-F238E27FC236}">
                <a16:creationId xmlns:a16="http://schemas.microsoft.com/office/drawing/2014/main" id="{F57500DC-676D-D9F1-0D01-96DF492F8E97}"/>
              </a:ext>
            </a:extLst>
          </p:cNvPr>
          <p:cNvSpPr>
            <a:spLocks noGrp="1"/>
          </p:cNvSpPr>
          <p:nvPr>
            <p:ph type="sldNum" sz="quarter" idx="5"/>
          </p:nvPr>
        </p:nvSpPr>
        <p:spPr/>
        <p:txBody>
          <a:bodyPr/>
          <a:lstStyle/>
          <a:p>
            <a:fld id="{CD487CF2-1637-FC44-8F04-9D7765C34FEF}" type="slidenum">
              <a:rPr lang="nl-NL" smtClean="0"/>
              <a:t>4</a:t>
            </a:fld>
            <a:endParaRPr lang="nl-NL"/>
          </a:p>
        </p:txBody>
      </p:sp>
    </p:spTree>
    <p:extLst>
      <p:ext uri="{BB962C8B-B14F-4D97-AF65-F5344CB8AC3E}">
        <p14:creationId xmlns:p14="http://schemas.microsoft.com/office/powerpoint/2010/main" val="8547542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i="0" u="none" strike="noStrike" dirty="0">
                <a:solidFill>
                  <a:srgbClr val="000000"/>
                </a:solidFill>
                <a:effectLst/>
                <a:latin typeface="-webkit-standard"/>
              </a:rPr>
              <a:t>“LSC </a:t>
            </a:r>
            <a:r>
              <a:rPr lang="nl-NL" b="0" i="0" u="none" strike="noStrike" dirty="0" err="1">
                <a:solidFill>
                  <a:srgbClr val="000000"/>
                </a:solidFill>
                <a:effectLst/>
                <a:latin typeface="-webkit-standard"/>
              </a:rPr>
              <a:t>forms</a:t>
            </a:r>
            <a:r>
              <a:rPr lang="nl-NL" b="0" i="0" u="none" strike="noStrike" dirty="0">
                <a:solidFill>
                  <a:srgbClr val="000000"/>
                </a:solidFill>
                <a:effectLst/>
                <a:latin typeface="-webkit-standard"/>
              </a:rPr>
              <a:t> a </a:t>
            </a:r>
            <a:r>
              <a:rPr lang="nl-NL" b="0" i="0" u="none" strike="noStrike" dirty="0" err="1">
                <a:solidFill>
                  <a:srgbClr val="000000"/>
                </a:solidFill>
                <a:effectLst/>
                <a:latin typeface="-webkit-standard"/>
              </a:rPr>
              <a:t>fiscal</a:t>
            </a:r>
            <a:r>
              <a:rPr lang="nl-NL" b="0" i="0" u="none" strike="noStrike" dirty="0">
                <a:solidFill>
                  <a:srgbClr val="000000"/>
                </a:solidFill>
                <a:effectLst/>
                <a:latin typeface="-webkit-standard"/>
              </a:rPr>
              <a:t> </a:t>
            </a:r>
            <a:r>
              <a:rPr lang="nl-NL" b="0" i="0" u="none" strike="noStrike" dirty="0" err="1">
                <a:solidFill>
                  <a:srgbClr val="000000"/>
                </a:solidFill>
                <a:effectLst/>
                <a:latin typeface="-webkit-standard"/>
              </a:rPr>
              <a:t>unity</a:t>
            </a:r>
            <a:r>
              <a:rPr lang="nl-NL" b="0" i="0" u="none" strike="noStrike" dirty="0">
                <a:solidFill>
                  <a:srgbClr val="000000"/>
                </a:solidFill>
                <a:effectLst/>
                <a:latin typeface="-webkit-standard"/>
              </a:rPr>
              <a:t> </a:t>
            </a:r>
            <a:r>
              <a:rPr lang="nl-NL" b="0" i="0" u="none" strike="noStrike" dirty="0" err="1">
                <a:solidFill>
                  <a:srgbClr val="000000"/>
                </a:solidFill>
                <a:effectLst/>
                <a:latin typeface="-webkit-standard"/>
              </a:rPr>
              <a:t>with</a:t>
            </a:r>
            <a:r>
              <a:rPr lang="nl-NL" b="0" i="0" u="none" strike="noStrike" dirty="0">
                <a:solidFill>
                  <a:srgbClr val="000000"/>
                </a:solidFill>
                <a:effectLst/>
                <a:latin typeface="-webkit-standard"/>
              </a:rPr>
              <a:t> NHL Stenden, </a:t>
            </a:r>
            <a:r>
              <a:rPr lang="nl-NL" b="0" i="0" u="none" strike="noStrike" dirty="0" err="1">
                <a:solidFill>
                  <a:srgbClr val="000000"/>
                </a:solidFill>
                <a:effectLst/>
                <a:latin typeface="-webkit-standard"/>
              </a:rPr>
              <a:t>allowing</a:t>
            </a:r>
            <a:r>
              <a:rPr lang="nl-NL" b="0" i="0" u="none" strike="noStrike" dirty="0">
                <a:solidFill>
                  <a:srgbClr val="000000"/>
                </a:solidFill>
                <a:effectLst/>
                <a:latin typeface="-webkit-standard"/>
              </a:rPr>
              <a:t> LSC </a:t>
            </a:r>
            <a:r>
              <a:rPr lang="nl-NL" b="0" i="0" u="none" strike="noStrike" dirty="0" err="1">
                <a:solidFill>
                  <a:srgbClr val="000000"/>
                </a:solidFill>
                <a:effectLst/>
                <a:latin typeface="-webkit-standard"/>
              </a:rPr>
              <a:t>to</a:t>
            </a:r>
            <a:r>
              <a:rPr lang="nl-NL" b="0" i="0" u="none" strike="noStrike" dirty="0">
                <a:solidFill>
                  <a:srgbClr val="000000"/>
                </a:solidFill>
                <a:effectLst/>
                <a:latin typeface="-webkit-standard"/>
              </a:rPr>
              <a:t> make </a:t>
            </a:r>
            <a:r>
              <a:rPr lang="nl-NL" b="0" i="0" u="none" strike="noStrike" dirty="0" err="1">
                <a:solidFill>
                  <a:srgbClr val="000000"/>
                </a:solidFill>
                <a:effectLst/>
                <a:latin typeface="-webkit-standard"/>
              </a:rPr>
              <a:t>use</a:t>
            </a:r>
            <a:r>
              <a:rPr lang="nl-NL" b="0" i="0" u="none" strike="noStrike" dirty="0">
                <a:solidFill>
                  <a:srgbClr val="000000"/>
                </a:solidFill>
                <a:effectLst/>
                <a:latin typeface="-webkit-standard"/>
              </a:rPr>
              <a:t> of NHL </a:t>
            </a:r>
            <a:r>
              <a:rPr lang="nl-NL" b="0" i="0" u="none" strike="noStrike" dirty="0" err="1">
                <a:solidFill>
                  <a:srgbClr val="000000"/>
                </a:solidFill>
                <a:effectLst/>
                <a:latin typeface="-webkit-standard"/>
              </a:rPr>
              <a:t>Stenden’s</a:t>
            </a:r>
            <a:r>
              <a:rPr lang="nl-NL" b="0" i="0" u="none" strike="noStrike" dirty="0">
                <a:solidFill>
                  <a:srgbClr val="000000"/>
                </a:solidFill>
                <a:effectLst/>
                <a:latin typeface="-webkit-standard"/>
              </a:rPr>
              <a:t> services exempt </a:t>
            </a:r>
            <a:r>
              <a:rPr lang="nl-NL" b="0" i="0" u="none" strike="noStrike" dirty="0" err="1">
                <a:solidFill>
                  <a:srgbClr val="000000"/>
                </a:solidFill>
                <a:effectLst/>
                <a:latin typeface="-webkit-standard"/>
              </a:rPr>
              <a:t>from</a:t>
            </a:r>
            <a:r>
              <a:rPr lang="nl-NL" b="0" i="0" u="none" strike="noStrike" dirty="0">
                <a:solidFill>
                  <a:srgbClr val="000000"/>
                </a:solidFill>
                <a:effectLst/>
                <a:latin typeface="-webkit-standard"/>
              </a:rPr>
              <a:t> VAT.”</a:t>
            </a:r>
          </a:p>
          <a:p>
            <a:endParaRPr lang="nl-NL" b="0" i="0" u="none" strike="noStrike" dirty="0">
              <a:solidFill>
                <a:srgbClr val="000000"/>
              </a:solidFill>
              <a:effectLst/>
              <a:latin typeface="-webkit-standard"/>
            </a:endParaRPr>
          </a:p>
          <a:p>
            <a:r>
              <a:rPr lang="nl-NL" b="0" i="0" u="none" strike="noStrike" dirty="0">
                <a:solidFill>
                  <a:srgbClr val="000000"/>
                </a:solidFill>
                <a:effectLst/>
                <a:latin typeface="-webkit-standard"/>
              </a:rPr>
              <a:t>“LSC </a:t>
            </a:r>
            <a:r>
              <a:rPr lang="nl-NL" b="0" i="0" u="none" strike="noStrike" dirty="0" err="1">
                <a:solidFill>
                  <a:srgbClr val="000000"/>
                </a:solidFill>
                <a:effectLst/>
                <a:latin typeface="-webkit-standard"/>
              </a:rPr>
              <a:t>and</a:t>
            </a:r>
            <a:r>
              <a:rPr lang="nl-NL" b="0" i="0" u="none" strike="noStrike" dirty="0">
                <a:solidFill>
                  <a:srgbClr val="000000"/>
                </a:solidFill>
                <a:effectLst/>
                <a:latin typeface="-webkit-standard"/>
              </a:rPr>
              <a:t> NHL Stenden have </a:t>
            </a:r>
            <a:r>
              <a:rPr lang="nl-NL" b="0" i="0" u="none" strike="noStrike" dirty="0" err="1">
                <a:solidFill>
                  <a:srgbClr val="000000"/>
                </a:solidFill>
                <a:effectLst/>
                <a:latin typeface="-webkit-standard"/>
              </a:rPr>
              <a:t>formed</a:t>
            </a:r>
            <a:r>
              <a:rPr lang="nl-NL" b="0" i="0" u="none" strike="noStrike" dirty="0">
                <a:solidFill>
                  <a:srgbClr val="000000"/>
                </a:solidFill>
                <a:effectLst/>
                <a:latin typeface="-webkit-standard"/>
              </a:rPr>
              <a:t> a </a:t>
            </a:r>
            <a:r>
              <a:rPr lang="nl-NL" b="0" i="0" u="none" strike="noStrike" dirty="0" err="1">
                <a:solidFill>
                  <a:srgbClr val="000000"/>
                </a:solidFill>
                <a:effectLst/>
                <a:latin typeface="-webkit-standard"/>
              </a:rPr>
              <a:t>fiscal</a:t>
            </a:r>
            <a:r>
              <a:rPr lang="nl-NL" b="0" i="0" u="none" strike="noStrike" dirty="0">
                <a:solidFill>
                  <a:srgbClr val="000000"/>
                </a:solidFill>
                <a:effectLst/>
                <a:latin typeface="-webkit-standard"/>
              </a:rPr>
              <a:t> </a:t>
            </a:r>
            <a:r>
              <a:rPr lang="nl-NL" b="0" i="0" u="none" strike="noStrike" dirty="0" err="1">
                <a:solidFill>
                  <a:srgbClr val="000000"/>
                </a:solidFill>
                <a:effectLst/>
                <a:latin typeface="-webkit-standard"/>
              </a:rPr>
              <a:t>unity</a:t>
            </a:r>
            <a:r>
              <a:rPr lang="nl-NL" b="0" i="0" u="none" strike="noStrike" dirty="0">
                <a:solidFill>
                  <a:srgbClr val="000000"/>
                </a:solidFill>
                <a:effectLst/>
                <a:latin typeface="-webkit-standard"/>
              </a:rPr>
              <a:t> </a:t>
            </a:r>
            <a:r>
              <a:rPr lang="nl-NL" b="0" i="0" u="none" strike="noStrike" dirty="0" err="1">
                <a:solidFill>
                  <a:srgbClr val="000000"/>
                </a:solidFill>
                <a:effectLst/>
                <a:latin typeface="-webkit-standard"/>
              </a:rPr>
              <a:t>for</a:t>
            </a:r>
            <a:r>
              <a:rPr lang="nl-NL" b="0" i="0" u="none" strike="noStrike" dirty="0">
                <a:solidFill>
                  <a:srgbClr val="000000"/>
                </a:solidFill>
                <a:effectLst/>
                <a:latin typeface="-webkit-standard"/>
              </a:rPr>
              <a:t> VAT </a:t>
            </a:r>
            <a:r>
              <a:rPr lang="nl-NL" b="0" i="0" u="none" strike="noStrike" dirty="0" err="1">
                <a:solidFill>
                  <a:srgbClr val="000000"/>
                </a:solidFill>
                <a:effectLst/>
                <a:latin typeface="-webkit-standard"/>
              </a:rPr>
              <a:t>purposes</a:t>
            </a:r>
            <a:r>
              <a:rPr lang="nl-NL" b="0" i="0" u="none" strike="noStrike" dirty="0">
                <a:solidFill>
                  <a:srgbClr val="000000"/>
                </a:solidFill>
                <a:effectLst/>
                <a:latin typeface="-webkit-standard"/>
              </a:rPr>
              <a:t>, </a:t>
            </a:r>
            <a:r>
              <a:rPr lang="nl-NL" b="0" i="0" u="none" strike="noStrike" dirty="0" err="1">
                <a:solidFill>
                  <a:srgbClr val="000000"/>
                </a:solidFill>
                <a:effectLst/>
                <a:latin typeface="-webkit-standard"/>
              </a:rPr>
              <a:t>which</a:t>
            </a:r>
            <a:r>
              <a:rPr lang="nl-NL" b="0" i="0" u="none" strike="noStrike" dirty="0">
                <a:solidFill>
                  <a:srgbClr val="000000"/>
                </a:solidFill>
                <a:effectLst/>
                <a:latin typeface="-webkit-standard"/>
              </a:rPr>
              <a:t> </a:t>
            </a:r>
            <a:r>
              <a:rPr lang="nl-NL" b="0" i="0" u="none" strike="noStrike" dirty="0" err="1">
                <a:solidFill>
                  <a:srgbClr val="000000"/>
                </a:solidFill>
                <a:effectLst/>
                <a:latin typeface="-webkit-standard"/>
              </a:rPr>
              <a:t>allows</a:t>
            </a:r>
            <a:r>
              <a:rPr lang="nl-NL" b="0" i="0" u="none" strike="noStrike" dirty="0">
                <a:solidFill>
                  <a:srgbClr val="000000"/>
                </a:solidFill>
                <a:effectLst/>
                <a:latin typeface="-webkit-standard"/>
              </a:rPr>
              <a:t> LSC </a:t>
            </a:r>
            <a:r>
              <a:rPr lang="nl-NL" b="0" i="0" u="none" strike="noStrike" dirty="0" err="1">
                <a:solidFill>
                  <a:srgbClr val="000000"/>
                </a:solidFill>
                <a:effectLst/>
                <a:latin typeface="-webkit-standard"/>
              </a:rPr>
              <a:t>to</a:t>
            </a:r>
            <a:r>
              <a:rPr lang="nl-NL" b="0" i="0" u="none" strike="noStrike" dirty="0">
                <a:solidFill>
                  <a:srgbClr val="000000"/>
                </a:solidFill>
                <a:effectLst/>
                <a:latin typeface="-webkit-standard"/>
              </a:rPr>
              <a:t> </a:t>
            </a:r>
            <a:r>
              <a:rPr lang="nl-NL" b="0" i="0" u="none" strike="noStrike" dirty="0" err="1">
                <a:solidFill>
                  <a:srgbClr val="000000"/>
                </a:solidFill>
                <a:effectLst/>
                <a:latin typeface="-webkit-standard"/>
              </a:rPr>
              <a:t>use</a:t>
            </a:r>
            <a:r>
              <a:rPr lang="nl-NL" b="0" i="0" u="none" strike="noStrike" dirty="0">
                <a:solidFill>
                  <a:srgbClr val="000000"/>
                </a:solidFill>
                <a:effectLst/>
                <a:latin typeface="-webkit-standard"/>
              </a:rPr>
              <a:t> services </a:t>
            </a:r>
            <a:r>
              <a:rPr lang="nl-NL" b="0" i="0" u="none" strike="noStrike" dirty="0" err="1">
                <a:solidFill>
                  <a:srgbClr val="000000"/>
                </a:solidFill>
                <a:effectLst/>
                <a:latin typeface="-webkit-standard"/>
              </a:rPr>
              <a:t>provided</a:t>
            </a:r>
            <a:r>
              <a:rPr lang="nl-NL" b="0" i="0" u="none" strike="noStrike" dirty="0">
                <a:solidFill>
                  <a:srgbClr val="000000"/>
                </a:solidFill>
                <a:effectLst/>
                <a:latin typeface="-webkit-standard"/>
              </a:rPr>
              <a:t> </a:t>
            </a:r>
            <a:r>
              <a:rPr lang="nl-NL" b="0" i="0" u="none" strike="noStrike" dirty="0" err="1">
                <a:solidFill>
                  <a:srgbClr val="000000"/>
                </a:solidFill>
                <a:effectLst/>
                <a:latin typeface="-webkit-standard"/>
              </a:rPr>
              <a:t>by</a:t>
            </a:r>
            <a:r>
              <a:rPr lang="nl-NL" b="0" i="0" u="none" strike="noStrike" dirty="0">
                <a:solidFill>
                  <a:srgbClr val="000000"/>
                </a:solidFill>
                <a:effectLst/>
                <a:latin typeface="-webkit-standard"/>
              </a:rPr>
              <a:t> NHL Stenden without </a:t>
            </a:r>
            <a:r>
              <a:rPr lang="nl-NL" b="0" i="0" u="none" strike="noStrike" dirty="0" err="1">
                <a:solidFill>
                  <a:srgbClr val="000000"/>
                </a:solidFill>
                <a:effectLst/>
                <a:latin typeface="-webkit-standard"/>
              </a:rPr>
              <a:t>being</a:t>
            </a:r>
            <a:r>
              <a:rPr lang="nl-NL" b="0" i="0" u="none" strike="noStrike" dirty="0">
                <a:solidFill>
                  <a:srgbClr val="000000"/>
                </a:solidFill>
                <a:effectLst/>
                <a:latin typeface="-webkit-standard"/>
              </a:rPr>
              <a:t> </a:t>
            </a:r>
            <a:r>
              <a:rPr lang="nl-NL" b="0" i="0" u="none" strike="noStrike" dirty="0" err="1">
                <a:solidFill>
                  <a:srgbClr val="000000"/>
                </a:solidFill>
                <a:effectLst/>
                <a:latin typeface="-webkit-standard"/>
              </a:rPr>
              <a:t>charged</a:t>
            </a:r>
            <a:r>
              <a:rPr lang="nl-NL" b="0" i="0" u="none" strike="noStrike" dirty="0">
                <a:solidFill>
                  <a:srgbClr val="000000"/>
                </a:solidFill>
                <a:effectLst/>
                <a:latin typeface="-webkit-standard"/>
              </a:rPr>
              <a:t> VAT. </a:t>
            </a:r>
            <a:r>
              <a:rPr lang="nl-NL" b="0" i="0" u="none" strike="noStrike" dirty="0" err="1">
                <a:solidFill>
                  <a:srgbClr val="000000"/>
                </a:solidFill>
                <a:effectLst/>
                <a:latin typeface="-webkit-standard"/>
              </a:rPr>
              <a:t>This</a:t>
            </a:r>
            <a:r>
              <a:rPr lang="nl-NL" b="0" i="0" u="none" strike="noStrike" dirty="0">
                <a:solidFill>
                  <a:srgbClr val="000000"/>
                </a:solidFill>
                <a:effectLst/>
                <a:latin typeface="-webkit-standard"/>
              </a:rPr>
              <a:t> </a:t>
            </a:r>
            <a:r>
              <a:rPr lang="nl-NL" b="0" i="0" u="none" strike="noStrike" dirty="0" err="1">
                <a:solidFill>
                  <a:srgbClr val="000000"/>
                </a:solidFill>
                <a:effectLst/>
                <a:latin typeface="-webkit-standard"/>
              </a:rPr>
              <a:t>internal</a:t>
            </a:r>
            <a:r>
              <a:rPr lang="nl-NL" b="0" i="0" u="none" strike="noStrike" dirty="0">
                <a:solidFill>
                  <a:srgbClr val="000000"/>
                </a:solidFill>
                <a:effectLst/>
                <a:latin typeface="-webkit-standard"/>
              </a:rPr>
              <a:t> VAT </a:t>
            </a:r>
            <a:r>
              <a:rPr lang="nl-NL" b="0" i="0" u="none" strike="noStrike" dirty="0" err="1">
                <a:solidFill>
                  <a:srgbClr val="000000"/>
                </a:solidFill>
                <a:effectLst/>
                <a:latin typeface="-webkit-standard"/>
              </a:rPr>
              <a:t>group</a:t>
            </a:r>
            <a:r>
              <a:rPr lang="nl-NL" b="0" i="0" u="none" strike="noStrike" dirty="0">
                <a:solidFill>
                  <a:srgbClr val="000000"/>
                </a:solidFill>
                <a:effectLst/>
                <a:latin typeface="-webkit-standard"/>
              </a:rPr>
              <a:t> arrangement </a:t>
            </a:r>
            <a:r>
              <a:rPr lang="nl-NL" b="0" i="0" u="none" strike="noStrike" dirty="0" err="1">
                <a:solidFill>
                  <a:srgbClr val="000000"/>
                </a:solidFill>
                <a:effectLst/>
                <a:latin typeface="-webkit-standard"/>
              </a:rPr>
              <a:t>ensures</a:t>
            </a:r>
            <a:r>
              <a:rPr lang="nl-NL" b="0" i="0" u="none" strike="noStrike" dirty="0">
                <a:solidFill>
                  <a:srgbClr val="000000"/>
                </a:solidFill>
                <a:effectLst/>
                <a:latin typeface="-webkit-standard"/>
              </a:rPr>
              <a:t> </a:t>
            </a:r>
            <a:r>
              <a:rPr lang="nl-NL" b="0" i="0" u="none" strike="noStrike" dirty="0" err="1">
                <a:solidFill>
                  <a:srgbClr val="000000"/>
                </a:solidFill>
                <a:effectLst/>
                <a:latin typeface="-webkit-standard"/>
              </a:rPr>
              <a:t>that</a:t>
            </a:r>
            <a:r>
              <a:rPr lang="nl-NL" b="0" i="0" u="none" strike="noStrike" dirty="0">
                <a:solidFill>
                  <a:srgbClr val="000000"/>
                </a:solidFill>
                <a:effectLst/>
                <a:latin typeface="-webkit-standard"/>
              </a:rPr>
              <a:t> services </a:t>
            </a:r>
            <a:r>
              <a:rPr lang="nl-NL" b="0" i="0" u="none" strike="noStrike" dirty="0" err="1">
                <a:solidFill>
                  <a:srgbClr val="000000"/>
                </a:solidFill>
                <a:effectLst/>
                <a:latin typeface="-webkit-standard"/>
              </a:rPr>
              <a:t>exchanged</a:t>
            </a:r>
            <a:r>
              <a:rPr lang="nl-NL" b="0" i="0" u="none" strike="noStrike" dirty="0">
                <a:solidFill>
                  <a:srgbClr val="000000"/>
                </a:solidFill>
                <a:effectLst/>
                <a:latin typeface="-webkit-standard"/>
              </a:rPr>
              <a:t> </a:t>
            </a:r>
            <a:r>
              <a:rPr lang="nl-NL" b="0" i="0" u="none" strike="noStrike" dirty="0" err="1">
                <a:solidFill>
                  <a:srgbClr val="000000"/>
                </a:solidFill>
                <a:effectLst/>
                <a:latin typeface="-webkit-standard"/>
              </a:rPr>
              <a:t>within</a:t>
            </a:r>
            <a:r>
              <a:rPr lang="nl-NL" b="0" i="0" u="none" strike="noStrike" dirty="0">
                <a:solidFill>
                  <a:srgbClr val="000000"/>
                </a:solidFill>
                <a:effectLst/>
                <a:latin typeface="-webkit-standard"/>
              </a:rPr>
              <a:t> </a:t>
            </a:r>
            <a:r>
              <a:rPr lang="nl-NL" b="0" i="0" u="none" strike="noStrike" dirty="0" err="1">
                <a:solidFill>
                  <a:srgbClr val="000000"/>
                </a:solidFill>
                <a:effectLst/>
                <a:latin typeface="-webkit-standard"/>
              </a:rPr>
              <a:t>the</a:t>
            </a:r>
            <a:r>
              <a:rPr lang="nl-NL" b="0" i="0" u="none" strike="noStrike" dirty="0">
                <a:solidFill>
                  <a:srgbClr val="000000"/>
                </a:solidFill>
                <a:effectLst/>
                <a:latin typeface="-webkit-standard"/>
              </a:rPr>
              <a:t> </a:t>
            </a:r>
            <a:r>
              <a:rPr lang="nl-NL" b="0" i="0" u="none" strike="noStrike" dirty="0" err="1">
                <a:solidFill>
                  <a:srgbClr val="000000"/>
                </a:solidFill>
                <a:effectLst/>
                <a:latin typeface="-webkit-standard"/>
              </a:rPr>
              <a:t>group</a:t>
            </a:r>
            <a:r>
              <a:rPr lang="nl-NL" b="0" i="0" u="none" strike="noStrike" dirty="0">
                <a:solidFill>
                  <a:srgbClr val="000000"/>
                </a:solidFill>
                <a:effectLst/>
                <a:latin typeface="-webkit-standard"/>
              </a:rPr>
              <a:t> are </a:t>
            </a:r>
            <a:r>
              <a:rPr lang="nl-NL" b="0" i="0" u="none" strike="noStrike" dirty="0" err="1">
                <a:solidFill>
                  <a:srgbClr val="000000"/>
                </a:solidFill>
                <a:effectLst/>
                <a:latin typeface="-webkit-standard"/>
              </a:rPr>
              <a:t>not</a:t>
            </a:r>
            <a:r>
              <a:rPr lang="nl-NL" b="0" i="0" u="none" strike="noStrike" dirty="0">
                <a:solidFill>
                  <a:srgbClr val="000000"/>
                </a:solidFill>
                <a:effectLst/>
                <a:latin typeface="-webkit-standard"/>
              </a:rPr>
              <a:t> subject </a:t>
            </a:r>
            <a:r>
              <a:rPr lang="nl-NL" b="0" i="0" u="none" strike="noStrike" dirty="0" err="1">
                <a:solidFill>
                  <a:srgbClr val="000000"/>
                </a:solidFill>
                <a:effectLst/>
                <a:latin typeface="-webkit-standard"/>
              </a:rPr>
              <a:t>to</a:t>
            </a:r>
            <a:r>
              <a:rPr lang="nl-NL" b="0" i="0" u="none" strike="noStrike" dirty="0">
                <a:solidFill>
                  <a:srgbClr val="000000"/>
                </a:solidFill>
                <a:effectLst/>
                <a:latin typeface="-webkit-standard"/>
              </a:rPr>
              <a:t> VAT, in </a:t>
            </a:r>
            <a:r>
              <a:rPr lang="nl-NL" b="0" i="0" u="none" strike="noStrike" dirty="0" err="1">
                <a:solidFill>
                  <a:srgbClr val="000000"/>
                </a:solidFill>
                <a:effectLst/>
                <a:latin typeface="-webkit-standard"/>
              </a:rPr>
              <a:t>accordance</a:t>
            </a:r>
            <a:r>
              <a:rPr lang="nl-NL" b="0" i="0" u="none" strike="noStrike" dirty="0">
                <a:solidFill>
                  <a:srgbClr val="000000"/>
                </a:solidFill>
                <a:effectLst/>
                <a:latin typeface="-webkit-standard"/>
              </a:rPr>
              <a:t> </a:t>
            </a:r>
            <a:r>
              <a:rPr lang="nl-NL" b="0" i="0" u="none" strike="noStrike" dirty="0" err="1">
                <a:solidFill>
                  <a:srgbClr val="000000"/>
                </a:solidFill>
                <a:effectLst/>
                <a:latin typeface="-webkit-standard"/>
              </a:rPr>
              <a:t>with</a:t>
            </a:r>
            <a:r>
              <a:rPr lang="nl-NL" b="0" i="0" u="none" strike="noStrike" dirty="0">
                <a:solidFill>
                  <a:srgbClr val="000000"/>
                </a:solidFill>
                <a:effectLst/>
                <a:latin typeface="-webkit-standard"/>
              </a:rPr>
              <a:t> Dutch </a:t>
            </a:r>
            <a:r>
              <a:rPr lang="nl-NL" b="0" i="0" u="none" strike="noStrike" dirty="0" err="1">
                <a:solidFill>
                  <a:srgbClr val="000000"/>
                </a:solidFill>
                <a:effectLst/>
                <a:latin typeface="-webkit-standard"/>
              </a:rPr>
              <a:t>tax</a:t>
            </a:r>
            <a:r>
              <a:rPr lang="nl-NL" b="0" i="0" u="none" strike="noStrike" dirty="0">
                <a:solidFill>
                  <a:srgbClr val="000000"/>
                </a:solidFill>
                <a:effectLst/>
                <a:latin typeface="-webkit-standard"/>
              </a:rPr>
              <a:t> </a:t>
            </a:r>
            <a:r>
              <a:rPr lang="nl-NL" b="0" i="0" u="none" strike="noStrike" dirty="0" err="1">
                <a:solidFill>
                  <a:srgbClr val="000000"/>
                </a:solidFill>
                <a:effectLst/>
                <a:latin typeface="-webkit-standard"/>
              </a:rPr>
              <a:t>regulations</a:t>
            </a:r>
            <a:r>
              <a:rPr lang="nl-NL" b="0" i="0" u="none" strike="noStrike" dirty="0">
                <a:solidFill>
                  <a:srgbClr val="000000"/>
                </a:solidFill>
                <a:effectLst/>
                <a:latin typeface="-webkit-standard"/>
              </a:rPr>
              <a:t>.”</a:t>
            </a:r>
            <a:endParaRPr lang="nl-NL" dirty="0"/>
          </a:p>
        </p:txBody>
      </p:sp>
      <p:sp>
        <p:nvSpPr>
          <p:cNvPr id="4" name="Tijdelijke aanduiding voor dianummer 3"/>
          <p:cNvSpPr>
            <a:spLocks noGrp="1"/>
          </p:cNvSpPr>
          <p:nvPr>
            <p:ph type="sldNum" sz="quarter" idx="5"/>
          </p:nvPr>
        </p:nvSpPr>
        <p:spPr/>
        <p:txBody>
          <a:bodyPr/>
          <a:lstStyle/>
          <a:p>
            <a:fld id="{CD487CF2-1637-FC44-8F04-9D7765C34FEF}" type="slidenum">
              <a:rPr lang="nl-NL" smtClean="0"/>
              <a:t>6</a:t>
            </a:fld>
            <a:endParaRPr lang="nl-NL"/>
          </a:p>
        </p:txBody>
      </p:sp>
    </p:spTree>
    <p:extLst>
      <p:ext uri="{BB962C8B-B14F-4D97-AF65-F5344CB8AC3E}">
        <p14:creationId xmlns:p14="http://schemas.microsoft.com/office/powerpoint/2010/main" val="7319386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CD487CF2-1637-FC44-8F04-9D7765C34FEF}" type="slidenum">
              <a:rPr lang="nl-NL" smtClean="0"/>
              <a:t>12</a:t>
            </a:fld>
            <a:endParaRPr lang="nl-NL"/>
          </a:p>
        </p:txBody>
      </p:sp>
    </p:spTree>
    <p:extLst>
      <p:ext uri="{BB962C8B-B14F-4D97-AF65-F5344CB8AC3E}">
        <p14:creationId xmlns:p14="http://schemas.microsoft.com/office/powerpoint/2010/main" val="27598074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EFDA2D-12DB-2C90-6235-E9A82150B83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1F23F8F-D498-FE15-F71F-7630CE38AA5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7AAE25E-7CE7-E0D5-D9B6-F9C83DBB1645}"/>
              </a:ext>
            </a:extLst>
          </p:cNvPr>
          <p:cNvSpPr>
            <a:spLocks noGrp="1"/>
          </p:cNvSpPr>
          <p:nvPr>
            <p:ph type="body" idx="1"/>
          </p:nvPr>
        </p:nvSpPr>
        <p:spPr/>
        <p:txBody>
          <a:bodyPr/>
          <a:lstStyle/>
          <a:p>
            <a:r>
              <a:rPr lang="nl-NL" dirty="0"/>
              <a:t>LEIP Intro </a:t>
            </a:r>
            <a:r>
              <a:rPr lang="nl-NL" sz="1200" b="0" i="0" dirty="0">
                <a:solidFill>
                  <a:srgbClr val="FFFFFF"/>
                </a:solidFill>
                <a:effectLst/>
                <a:latin typeface="TRIVIA GOTHIC C6 CONDENSED BLAC" panose="02000506000000020004" pitchFamily="2" charset="0"/>
              </a:rPr>
              <a:t>Gedurende de introductiedagen maak je kennis met alles wat Leeuwarden te bieden heeft op het gebied van uitgaan, sport, muziek, eten en drinken. Laat je verrassen door de levendige cultuur, de gezellige cafés, de diverse culinaire scene en ontmoet je vrienden voor het leven.</a:t>
            </a:r>
            <a:endParaRPr lang="nl-NL" dirty="0"/>
          </a:p>
        </p:txBody>
      </p:sp>
      <p:sp>
        <p:nvSpPr>
          <p:cNvPr id="4" name="Tijdelijke aanduiding voor dianummer 3">
            <a:extLst>
              <a:ext uri="{FF2B5EF4-FFF2-40B4-BE49-F238E27FC236}">
                <a16:creationId xmlns:a16="http://schemas.microsoft.com/office/drawing/2014/main" id="{A370D13C-5DF2-DCCA-0767-786F39D160A8}"/>
              </a:ext>
            </a:extLst>
          </p:cNvPr>
          <p:cNvSpPr>
            <a:spLocks noGrp="1"/>
          </p:cNvSpPr>
          <p:nvPr>
            <p:ph type="sldNum" sz="quarter" idx="5"/>
          </p:nvPr>
        </p:nvSpPr>
        <p:spPr/>
        <p:txBody>
          <a:bodyPr/>
          <a:lstStyle/>
          <a:p>
            <a:fld id="{CD487CF2-1637-FC44-8F04-9D7765C34FEF}" type="slidenum">
              <a:rPr lang="nl-NL" smtClean="0"/>
              <a:t>14</a:t>
            </a:fld>
            <a:endParaRPr lang="nl-NL"/>
          </a:p>
        </p:txBody>
      </p:sp>
    </p:spTree>
    <p:extLst>
      <p:ext uri="{BB962C8B-B14F-4D97-AF65-F5344CB8AC3E}">
        <p14:creationId xmlns:p14="http://schemas.microsoft.com/office/powerpoint/2010/main" val="20151271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LEIP Intro </a:t>
            </a:r>
            <a:r>
              <a:rPr lang="nl-NL" sz="1200" b="0" i="0" dirty="0">
                <a:solidFill>
                  <a:srgbClr val="FFFFFF"/>
                </a:solidFill>
                <a:effectLst/>
                <a:latin typeface="TRIVIA GOTHIC C6 CONDENSED BLAC" panose="02000506000000020004" pitchFamily="2" charset="0"/>
              </a:rPr>
              <a:t>Gedurende de introductiedagen maak je kennis met alles wat Leeuwarden te bieden heeft op het gebied van uitgaan, sport, muziek, eten en drinken. Laat je verrassen door de levendige cultuur, de gezellige cafés, de diverse culinaire scene en ontmoet je vrienden voor het leven.</a:t>
            </a:r>
            <a:endParaRPr lang="nl-NL" dirty="0"/>
          </a:p>
        </p:txBody>
      </p:sp>
      <p:sp>
        <p:nvSpPr>
          <p:cNvPr id="4" name="Tijdelijke aanduiding voor dianummer 3"/>
          <p:cNvSpPr>
            <a:spLocks noGrp="1"/>
          </p:cNvSpPr>
          <p:nvPr>
            <p:ph type="sldNum" sz="quarter" idx="5"/>
          </p:nvPr>
        </p:nvSpPr>
        <p:spPr/>
        <p:txBody>
          <a:bodyPr/>
          <a:lstStyle/>
          <a:p>
            <a:fld id="{CD487CF2-1637-FC44-8F04-9D7765C34FEF}" type="slidenum">
              <a:rPr lang="nl-NL" smtClean="0"/>
              <a:t>16</a:t>
            </a:fld>
            <a:endParaRPr lang="nl-NL"/>
          </a:p>
        </p:txBody>
      </p:sp>
    </p:spTree>
    <p:extLst>
      <p:ext uri="{BB962C8B-B14F-4D97-AF65-F5344CB8AC3E}">
        <p14:creationId xmlns:p14="http://schemas.microsoft.com/office/powerpoint/2010/main" val="32680590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6FBDC1-BD0D-A90D-72B9-0011B1189A7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2312535-304D-0873-43F7-27A896FD11C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031703E-2F34-2520-858F-F6CC61E2CD24}"/>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5DEBA456-47D1-07C4-B538-69D5A77B1A8C}"/>
              </a:ext>
            </a:extLst>
          </p:cNvPr>
          <p:cNvSpPr>
            <a:spLocks noGrp="1"/>
          </p:cNvSpPr>
          <p:nvPr>
            <p:ph type="sldNum" sz="quarter" idx="5"/>
          </p:nvPr>
        </p:nvSpPr>
        <p:spPr/>
        <p:txBody>
          <a:bodyPr/>
          <a:lstStyle/>
          <a:p>
            <a:fld id="{CD487CF2-1637-FC44-8F04-9D7765C34FEF}" type="slidenum">
              <a:rPr lang="nl-NL" smtClean="0"/>
              <a:t>19</a:t>
            </a:fld>
            <a:endParaRPr lang="nl-NL"/>
          </a:p>
        </p:txBody>
      </p:sp>
    </p:spTree>
    <p:extLst>
      <p:ext uri="{BB962C8B-B14F-4D97-AF65-F5344CB8AC3E}">
        <p14:creationId xmlns:p14="http://schemas.microsoft.com/office/powerpoint/2010/main" val="21020950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6327B70-EB3A-2729-6BDE-10AE5886C723}"/>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FED97D49-6BC9-38DD-5E5B-08A6D0FEF5F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68F9234F-10C0-B56E-C43A-644B76B8BDBB}"/>
              </a:ext>
            </a:extLst>
          </p:cNvPr>
          <p:cNvSpPr>
            <a:spLocks noGrp="1"/>
          </p:cNvSpPr>
          <p:nvPr>
            <p:ph type="dt" sz="half" idx="10"/>
          </p:nvPr>
        </p:nvSpPr>
        <p:spPr/>
        <p:txBody>
          <a:bodyPr/>
          <a:lstStyle/>
          <a:p>
            <a:fld id="{2A756F3D-2270-E340-B898-DB750F5EEB7B}" type="datetimeFigureOut">
              <a:rPr lang="nl-NL" smtClean="0"/>
              <a:t>09-04-2025</a:t>
            </a:fld>
            <a:endParaRPr lang="nl-NL"/>
          </a:p>
        </p:txBody>
      </p:sp>
      <p:sp>
        <p:nvSpPr>
          <p:cNvPr id="5" name="Tijdelijke aanduiding voor voettekst 4">
            <a:extLst>
              <a:ext uri="{FF2B5EF4-FFF2-40B4-BE49-F238E27FC236}">
                <a16:creationId xmlns:a16="http://schemas.microsoft.com/office/drawing/2014/main" id="{8047CD28-3A2C-6CCA-425D-D2469F8A3D33}"/>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5470F5EB-BCD3-083D-262F-D0842C46B9B5}"/>
              </a:ext>
            </a:extLst>
          </p:cNvPr>
          <p:cNvSpPr>
            <a:spLocks noGrp="1"/>
          </p:cNvSpPr>
          <p:nvPr>
            <p:ph type="sldNum" sz="quarter" idx="12"/>
          </p:nvPr>
        </p:nvSpPr>
        <p:spPr/>
        <p:txBody>
          <a:bodyPr/>
          <a:lstStyle/>
          <a:p>
            <a:fld id="{F82C8AE0-4711-4545-8FDD-201934067748}" type="slidenum">
              <a:rPr lang="nl-NL" smtClean="0"/>
              <a:t>‹nr.›</a:t>
            </a:fld>
            <a:endParaRPr lang="nl-NL"/>
          </a:p>
        </p:txBody>
      </p:sp>
    </p:spTree>
    <p:extLst>
      <p:ext uri="{BB962C8B-B14F-4D97-AF65-F5344CB8AC3E}">
        <p14:creationId xmlns:p14="http://schemas.microsoft.com/office/powerpoint/2010/main" val="7243453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73C1EA-FDA2-7099-4B62-B91BFA2FAEB8}"/>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D1B56963-E59A-3B5B-6E86-0840B39E02FD}"/>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BF15FCD6-B3B6-F6B2-7076-60E645FBE124}"/>
              </a:ext>
            </a:extLst>
          </p:cNvPr>
          <p:cNvSpPr>
            <a:spLocks noGrp="1"/>
          </p:cNvSpPr>
          <p:nvPr>
            <p:ph type="dt" sz="half" idx="10"/>
          </p:nvPr>
        </p:nvSpPr>
        <p:spPr/>
        <p:txBody>
          <a:bodyPr/>
          <a:lstStyle/>
          <a:p>
            <a:fld id="{2A756F3D-2270-E340-B898-DB750F5EEB7B}" type="datetimeFigureOut">
              <a:rPr lang="nl-NL" smtClean="0"/>
              <a:t>09-04-2025</a:t>
            </a:fld>
            <a:endParaRPr lang="nl-NL"/>
          </a:p>
        </p:txBody>
      </p:sp>
      <p:sp>
        <p:nvSpPr>
          <p:cNvPr id="5" name="Tijdelijke aanduiding voor voettekst 4">
            <a:extLst>
              <a:ext uri="{FF2B5EF4-FFF2-40B4-BE49-F238E27FC236}">
                <a16:creationId xmlns:a16="http://schemas.microsoft.com/office/drawing/2014/main" id="{9E4A26BB-61F8-920B-BEA3-C09C2AFFD1C4}"/>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54E8D67F-D9BF-2C0C-0637-7A65FDA1414B}"/>
              </a:ext>
            </a:extLst>
          </p:cNvPr>
          <p:cNvSpPr>
            <a:spLocks noGrp="1"/>
          </p:cNvSpPr>
          <p:nvPr>
            <p:ph type="sldNum" sz="quarter" idx="12"/>
          </p:nvPr>
        </p:nvSpPr>
        <p:spPr/>
        <p:txBody>
          <a:bodyPr/>
          <a:lstStyle/>
          <a:p>
            <a:fld id="{F82C8AE0-4711-4545-8FDD-201934067748}" type="slidenum">
              <a:rPr lang="nl-NL" smtClean="0"/>
              <a:t>‹nr.›</a:t>
            </a:fld>
            <a:endParaRPr lang="nl-NL"/>
          </a:p>
        </p:txBody>
      </p:sp>
    </p:spTree>
    <p:extLst>
      <p:ext uri="{BB962C8B-B14F-4D97-AF65-F5344CB8AC3E}">
        <p14:creationId xmlns:p14="http://schemas.microsoft.com/office/powerpoint/2010/main" val="12029453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79F3DD-7297-2900-2892-159AF6CDC403}"/>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DD988BA2-CDD3-0C07-3261-8AC289E4F01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608304F3-FE49-40CA-B4EF-7AD6F3774E49}"/>
              </a:ext>
            </a:extLst>
          </p:cNvPr>
          <p:cNvSpPr>
            <a:spLocks noGrp="1"/>
          </p:cNvSpPr>
          <p:nvPr>
            <p:ph type="dt" sz="half" idx="10"/>
          </p:nvPr>
        </p:nvSpPr>
        <p:spPr/>
        <p:txBody>
          <a:bodyPr/>
          <a:lstStyle/>
          <a:p>
            <a:fld id="{2A756F3D-2270-E340-B898-DB750F5EEB7B}" type="datetimeFigureOut">
              <a:rPr lang="nl-NL" smtClean="0"/>
              <a:t>09-04-2025</a:t>
            </a:fld>
            <a:endParaRPr lang="nl-NL"/>
          </a:p>
        </p:txBody>
      </p:sp>
      <p:sp>
        <p:nvSpPr>
          <p:cNvPr id="5" name="Tijdelijke aanduiding voor voettekst 4">
            <a:extLst>
              <a:ext uri="{FF2B5EF4-FFF2-40B4-BE49-F238E27FC236}">
                <a16:creationId xmlns:a16="http://schemas.microsoft.com/office/drawing/2014/main" id="{A6EA864B-87FD-63E5-1BEB-4706F3F66BAF}"/>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74C87585-785D-8DB9-FEF1-DDC2CE38177E}"/>
              </a:ext>
            </a:extLst>
          </p:cNvPr>
          <p:cNvSpPr>
            <a:spLocks noGrp="1"/>
          </p:cNvSpPr>
          <p:nvPr>
            <p:ph type="sldNum" sz="quarter" idx="12"/>
          </p:nvPr>
        </p:nvSpPr>
        <p:spPr/>
        <p:txBody>
          <a:bodyPr/>
          <a:lstStyle/>
          <a:p>
            <a:fld id="{F82C8AE0-4711-4545-8FDD-201934067748}" type="slidenum">
              <a:rPr lang="nl-NL" smtClean="0"/>
              <a:t>‹nr.›</a:t>
            </a:fld>
            <a:endParaRPr lang="nl-NL"/>
          </a:p>
        </p:txBody>
      </p:sp>
    </p:spTree>
    <p:extLst>
      <p:ext uri="{BB962C8B-B14F-4D97-AF65-F5344CB8AC3E}">
        <p14:creationId xmlns:p14="http://schemas.microsoft.com/office/powerpoint/2010/main" val="36503309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F0C99F-EAC1-90E3-671C-FFE0700088C0}"/>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56A84B7E-1F39-43C4-01A3-C5C4CE752786}"/>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9C9327CD-3B28-5349-1809-5B446A8F3E16}"/>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F0EC4C11-9CFE-ED01-3DCA-6513E11665C8}"/>
              </a:ext>
            </a:extLst>
          </p:cNvPr>
          <p:cNvSpPr>
            <a:spLocks noGrp="1"/>
          </p:cNvSpPr>
          <p:nvPr>
            <p:ph type="dt" sz="half" idx="10"/>
          </p:nvPr>
        </p:nvSpPr>
        <p:spPr/>
        <p:txBody>
          <a:bodyPr/>
          <a:lstStyle/>
          <a:p>
            <a:fld id="{2A756F3D-2270-E340-B898-DB750F5EEB7B}" type="datetimeFigureOut">
              <a:rPr lang="nl-NL" smtClean="0"/>
              <a:t>09-04-2025</a:t>
            </a:fld>
            <a:endParaRPr lang="nl-NL"/>
          </a:p>
        </p:txBody>
      </p:sp>
      <p:sp>
        <p:nvSpPr>
          <p:cNvPr id="6" name="Tijdelijke aanduiding voor voettekst 5">
            <a:extLst>
              <a:ext uri="{FF2B5EF4-FFF2-40B4-BE49-F238E27FC236}">
                <a16:creationId xmlns:a16="http://schemas.microsoft.com/office/drawing/2014/main" id="{41EDAF0B-83E1-CA2C-4557-6BDA354123E8}"/>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877EA76C-FFDF-7F60-8425-019C1F183EFA}"/>
              </a:ext>
            </a:extLst>
          </p:cNvPr>
          <p:cNvSpPr>
            <a:spLocks noGrp="1"/>
          </p:cNvSpPr>
          <p:nvPr>
            <p:ph type="sldNum" sz="quarter" idx="12"/>
          </p:nvPr>
        </p:nvSpPr>
        <p:spPr/>
        <p:txBody>
          <a:bodyPr/>
          <a:lstStyle/>
          <a:p>
            <a:fld id="{F82C8AE0-4711-4545-8FDD-201934067748}" type="slidenum">
              <a:rPr lang="nl-NL" smtClean="0"/>
              <a:t>‹nr.›</a:t>
            </a:fld>
            <a:endParaRPr lang="nl-NL"/>
          </a:p>
        </p:txBody>
      </p:sp>
    </p:spTree>
    <p:extLst>
      <p:ext uri="{BB962C8B-B14F-4D97-AF65-F5344CB8AC3E}">
        <p14:creationId xmlns:p14="http://schemas.microsoft.com/office/powerpoint/2010/main" val="8608816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4C88E0-EBD7-7EF0-1AF3-EA71E4FFC617}"/>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5F4FE6B5-ED80-0D6C-636E-BB0700317C0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8095360F-1187-9205-5E37-4B57CAD2F24F}"/>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D32EAECE-D3FC-27C0-FE48-708EAFC1A51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0CD6D9C4-A2E4-C6D4-778B-D3AF503BED43}"/>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481B0488-3BCB-836A-0443-2A5E6FE5DB1A}"/>
              </a:ext>
            </a:extLst>
          </p:cNvPr>
          <p:cNvSpPr>
            <a:spLocks noGrp="1"/>
          </p:cNvSpPr>
          <p:nvPr>
            <p:ph type="dt" sz="half" idx="10"/>
          </p:nvPr>
        </p:nvSpPr>
        <p:spPr/>
        <p:txBody>
          <a:bodyPr/>
          <a:lstStyle/>
          <a:p>
            <a:fld id="{2A756F3D-2270-E340-B898-DB750F5EEB7B}" type="datetimeFigureOut">
              <a:rPr lang="nl-NL" smtClean="0"/>
              <a:t>09-04-2025</a:t>
            </a:fld>
            <a:endParaRPr lang="nl-NL"/>
          </a:p>
        </p:txBody>
      </p:sp>
      <p:sp>
        <p:nvSpPr>
          <p:cNvPr id="8" name="Tijdelijke aanduiding voor voettekst 7">
            <a:extLst>
              <a:ext uri="{FF2B5EF4-FFF2-40B4-BE49-F238E27FC236}">
                <a16:creationId xmlns:a16="http://schemas.microsoft.com/office/drawing/2014/main" id="{55BDC3FE-22AA-E1CD-5B6F-E6F49284DE75}"/>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C9FFB57E-3D3F-49D6-ED47-67FF305E7856}"/>
              </a:ext>
            </a:extLst>
          </p:cNvPr>
          <p:cNvSpPr>
            <a:spLocks noGrp="1"/>
          </p:cNvSpPr>
          <p:nvPr>
            <p:ph type="sldNum" sz="quarter" idx="12"/>
          </p:nvPr>
        </p:nvSpPr>
        <p:spPr/>
        <p:txBody>
          <a:bodyPr/>
          <a:lstStyle/>
          <a:p>
            <a:fld id="{F82C8AE0-4711-4545-8FDD-201934067748}" type="slidenum">
              <a:rPr lang="nl-NL" smtClean="0"/>
              <a:t>‹nr.›</a:t>
            </a:fld>
            <a:endParaRPr lang="nl-NL"/>
          </a:p>
        </p:txBody>
      </p:sp>
    </p:spTree>
    <p:extLst>
      <p:ext uri="{BB962C8B-B14F-4D97-AF65-F5344CB8AC3E}">
        <p14:creationId xmlns:p14="http://schemas.microsoft.com/office/powerpoint/2010/main" val="19832952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7A4A29-79C9-EED1-E398-B2F1B50A6C9C}"/>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1F23FEDB-5F27-8BAF-758A-5D943E904DB9}"/>
              </a:ext>
            </a:extLst>
          </p:cNvPr>
          <p:cNvSpPr>
            <a:spLocks noGrp="1"/>
          </p:cNvSpPr>
          <p:nvPr>
            <p:ph type="dt" sz="half" idx="10"/>
          </p:nvPr>
        </p:nvSpPr>
        <p:spPr/>
        <p:txBody>
          <a:bodyPr/>
          <a:lstStyle/>
          <a:p>
            <a:fld id="{2A756F3D-2270-E340-B898-DB750F5EEB7B}" type="datetimeFigureOut">
              <a:rPr lang="nl-NL" smtClean="0"/>
              <a:t>09-04-2025</a:t>
            </a:fld>
            <a:endParaRPr lang="nl-NL"/>
          </a:p>
        </p:txBody>
      </p:sp>
      <p:sp>
        <p:nvSpPr>
          <p:cNvPr id="4" name="Tijdelijke aanduiding voor voettekst 3">
            <a:extLst>
              <a:ext uri="{FF2B5EF4-FFF2-40B4-BE49-F238E27FC236}">
                <a16:creationId xmlns:a16="http://schemas.microsoft.com/office/drawing/2014/main" id="{07E51D83-8E49-EAF2-936C-E6F730CED7EA}"/>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6F46EA07-146E-1498-55B2-94ACE4DD3E07}"/>
              </a:ext>
            </a:extLst>
          </p:cNvPr>
          <p:cNvSpPr>
            <a:spLocks noGrp="1"/>
          </p:cNvSpPr>
          <p:nvPr>
            <p:ph type="sldNum" sz="quarter" idx="12"/>
          </p:nvPr>
        </p:nvSpPr>
        <p:spPr/>
        <p:txBody>
          <a:bodyPr/>
          <a:lstStyle/>
          <a:p>
            <a:fld id="{F82C8AE0-4711-4545-8FDD-201934067748}" type="slidenum">
              <a:rPr lang="nl-NL" smtClean="0"/>
              <a:t>‹nr.›</a:t>
            </a:fld>
            <a:endParaRPr lang="nl-NL"/>
          </a:p>
        </p:txBody>
      </p:sp>
    </p:spTree>
    <p:extLst>
      <p:ext uri="{BB962C8B-B14F-4D97-AF65-F5344CB8AC3E}">
        <p14:creationId xmlns:p14="http://schemas.microsoft.com/office/powerpoint/2010/main" val="29753882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B4E368E0-7BC5-995B-741C-912142A618E7}"/>
              </a:ext>
            </a:extLst>
          </p:cNvPr>
          <p:cNvSpPr>
            <a:spLocks noGrp="1"/>
          </p:cNvSpPr>
          <p:nvPr>
            <p:ph type="dt" sz="half" idx="10"/>
          </p:nvPr>
        </p:nvSpPr>
        <p:spPr/>
        <p:txBody>
          <a:bodyPr/>
          <a:lstStyle/>
          <a:p>
            <a:fld id="{2A756F3D-2270-E340-B898-DB750F5EEB7B}" type="datetimeFigureOut">
              <a:rPr lang="nl-NL" smtClean="0"/>
              <a:t>09-04-2025</a:t>
            </a:fld>
            <a:endParaRPr lang="nl-NL"/>
          </a:p>
        </p:txBody>
      </p:sp>
      <p:sp>
        <p:nvSpPr>
          <p:cNvPr id="3" name="Tijdelijke aanduiding voor voettekst 2">
            <a:extLst>
              <a:ext uri="{FF2B5EF4-FFF2-40B4-BE49-F238E27FC236}">
                <a16:creationId xmlns:a16="http://schemas.microsoft.com/office/drawing/2014/main" id="{B9D40FFA-3EB3-CF60-FE18-7080612C4DA5}"/>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3C2DF002-1871-B4E2-8AEC-BBEEBB717C84}"/>
              </a:ext>
            </a:extLst>
          </p:cNvPr>
          <p:cNvSpPr>
            <a:spLocks noGrp="1"/>
          </p:cNvSpPr>
          <p:nvPr>
            <p:ph type="sldNum" sz="quarter" idx="12"/>
          </p:nvPr>
        </p:nvSpPr>
        <p:spPr/>
        <p:txBody>
          <a:bodyPr/>
          <a:lstStyle/>
          <a:p>
            <a:fld id="{F82C8AE0-4711-4545-8FDD-201934067748}" type="slidenum">
              <a:rPr lang="nl-NL" smtClean="0"/>
              <a:t>‹nr.›</a:t>
            </a:fld>
            <a:endParaRPr lang="nl-NL"/>
          </a:p>
        </p:txBody>
      </p:sp>
    </p:spTree>
    <p:extLst>
      <p:ext uri="{BB962C8B-B14F-4D97-AF65-F5344CB8AC3E}">
        <p14:creationId xmlns:p14="http://schemas.microsoft.com/office/powerpoint/2010/main" val="4692920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2A1960-059A-C147-A13D-4E1E8502FE60}"/>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0F879BF0-4C55-C4DD-645D-B8C95250080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7A71D134-F2C0-5152-E50C-7701824F21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75F4AECE-D443-3CEF-C27D-FC0B7294EEC6}"/>
              </a:ext>
            </a:extLst>
          </p:cNvPr>
          <p:cNvSpPr>
            <a:spLocks noGrp="1"/>
          </p:cNvSpPr>
          <p:nvPr>
            <p:ph type="dt" sz="half" idx="10"/>
          </p:nvPr>
        </p:nvSpPr>
        <p:spPr/>
        <p:txBody>
          <a:bodyPr/>
          <a:lstStyle/>
          <a:p>
            <a:fld id="{2A756F3D-2270-E340-B898-DB750F5EEB7B}" type="datetimeFigureOut">
              <a:rPr lang="nl-NL" smtClean="0"/>
              <a:t>09-04-2025</a:t>
            </a:fld>
            <a:endParaRPr lang="nl-NL"/>
          </a:p>
        </p:txBody>
      </p:sp>
      <p:sp>
        <p:nvSpPr>
          <p:cNvPr id="6" name="Tijdelijke aanduiding voor voettekst 5">
            <a:extLst>
              <a:ext uri="{FF2B5EF4-FFF2-40B4-BE49-F238E27FC236}">
                <a16:creationId xmlns:a16="http://schemas.microsoft.com/office/drawing/2014/main" id="{8F9FD2DD-AD94-1B48-A2BC-5CD3200A8AB2}"/>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F91AAF30-FF59-9F9E-E231-45F910FE8733}"/>
              </a:ext>
            </a:extLst>
          </p:cNvPr>
          <p:cNvSpPr>
            <a:spLocks noGrp="1"/>
          </p:cNvSpPr>
          <p:nvPr>
            <p:ph type="sldNum" sz="quarter" idx="12"/>
          </p:nvPr>
        </p:nvSpPr>
        <p:spPr/>
        <p:txBody>
          <a:bodyPr/>
          <a:lstStyle/>
          <a:p>
            <a:fld id="{F82C8AE0-4711-4545-8FDD-201934067748}" type="slidenum">
              <a:rPr lang="nl-NL" smtClean="0"/>
              <a:t>‹nr.›</a:t>
            </a:fld>
            <a:endParaRPr lang="nl-NL"/>
          </a:p>
        </p:txBody>
      </p:sp>
    </p:spTree>
    <p:extLst>
      <p:ext uri="{BB962C8B-B14F-4D97-AF65-F5344CB8AC3E}">
        <p14:creationId xmlns:p14="http://schemas.microsoft.com/office/powerpoint/2010/main" val="26564063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CA6DBEA-0DED-A666-658E-53665F31582C}"/>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9B8B1035-3021-39F8-9601-52DF833BF74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CDA15638-2E6F-D154-C30A-29512D137E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7B9A90AF-D72B-5395-C600-A7248E4DCF22}"/>
              </a:ext>
            </a:extLst>
          </p:cNvPr>
          <p:cNvSpPr>
            <a:spLocks noGrp="1"/>
          </p:cNvSpPr>
          <p:nvPr>
            <p:ph type="dt" sz="half" idx="10"/>
          </p:nvPr>
        </p:nvSpPr>
        <p:spPr/>
        <p:txBody>
          <a:bodyPr/>
          <a:lstStyle/>
          <a:p>
            <a:fld id="{2A756F3D-2270-E340-B898-DB750F5EEB7B}" type="datetimeFigureOut">
              <a:rPr lang="nl-NL" smtClean="0"/>
              <a:t>09-04-2025</a:t>
            </a:fld>
            <a:endParaRPr lang="nl-NL"/>
          </a:p>
        </p:txBody>
      </p:sp>
      <p:sp>
        <p:nvSpPr>
          <p:cNvPr id="6" name="Tijdelijke aanduiding voor voettekst 5">
            <a:extLst>
              <a:ext uri="{FF2B5EF4-FFF2-40B4-BE49-F238E27FC236}">
                <a16:creationId xmlns:a16="http://schemas.microsoft.com/office/drawing/2014/main" id="{E3E5A4DD-851A-6F72-051A-439A1FE2EB1C}"/>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6C288463-F23D-0C2F-271E-8DC2FC2F3E79}"/>
              </a:ext>
            </a:extLst>
          </p:cNvPr>
          <p:cNvSpPr>
            <a:spLocks noGrp="1"/>
          </p:cNvSpPr>
          <p:nvPr>
            <p:ph type="sldNum" sz="quarter" idx="12"/>
          </p:nvPr>
        </p:nvSpPr>
        <p:spPr/>
        <p:txBody>
          <a:bodyPr/>
          <a:lstStyle/>
          <a:p>
            <a:fld id="{F82C8AE0-4711-4545-8FDD-201934067748}" type="slidenum">
              <a:rPr lang="nl-NL" smtClean="0"/>
              <a:t>‹nr.›</a:t>
            </a:fld>
            <a:endParaRPr lang="nl-NL"/>
          </a:p>
        </p:txBody>
      </p:sp>
    </p:spTree>
    <p:extLst>
      <p:ext uri="{BB962C8B-B14F-4D97-AF65-F5344CB8AC3E}">
        <p14:creationId xmlns:p14="http://schemas.microsoft.com/office/powerpoint/2010/main" val="710828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CF931C2-6807-3861-2EAF-DDCBF1A7063E}"/>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0D80A793-4067-5829-4934-9BFCF0E42BC7}"/>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32FA7CB7-F48D-0406-F2F1-B466C210EA43}"/>
              </a:ext>
            </a:extLst>
          </p:cNvPr>
          <p:cNvSpPr>
            <a:spLocks noGrp="1"/>
          </p:cNvSpPr>
          <p:nvPr>
            <p:ph type="dt" sz="half" idx="10"/>
          </p:nvPr>
        </p:nvSpPr>
        <p:spPr/>
        <p:txBody>
          <a:bodyPr/>
          <a:lstStyle/>
          <a:p>
            <a:fld id="{2A756F3D-2270-E340-B898-DB750F5EEB7B}" type="datetimeFigureOut">
              <a:rPr lang="nl-NL" smtClean="0"/>
              <a:t>09-04-2025</a:t>
            </a:fld>
            <a:endParaRPr lang="nl-NL"/>
          </a:p>
        </p:txBody>
      </p:sp>
      <p:sp>
        <p:nvSpPr>
          <p:cNvPr id="5" name="Tijdelijke aanduiding voor voettekst 4">
            <a:extLst>
              <a:ext uri="{FF2B5EF4-FFF2-40B4-BE49-F238E27FC236}">
                <a16:creationId xmlns:a16="http://schemas.microsoft.com/office/drawing/2014/main" id="{7C296465-1527-1BC3-F107-B598F12E0D26}"/>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4663C9D6-E0D7-417C-7540-5B4D95EB57E2}"/>
              </a:ext>
            </a:extLst>
          </p:cNvPr>
          <p:cNvSpPr>
            <a:spLocks noGrp="1"/>
          </p:cNvSpPr>
          <p:nvPr>
            <p:ph type="sldNum" sz="quarter" idx="12"/>
          </p:nvPr>
        </p:nvSpPr>
        <p:spPr/>
        <p:txBody>
          <a:bodyPr/>
          <a:lstStyle/>
          <a:p>
            <a:fld id="{F82C8AE0-4711-4545-8FDD-201934067748}" type="slidenum">
              <a:rPr lang="nl-NL" smtClean="0"/>
              <a:t>‹nr.›</a:t>
            </a:fld>
            <a:endParaRPr lang="nl-NL"/>
          </a:p>
        </p:txBody>
      </p:sp>
    </p:spTree>
    <p:extLst>
      <p:ext uri="{BB962C8B-B14F-4D97-AF65-F5344CB8AC3E}">
        <p14:creationId xmlns:p14="http://schemas.microsoft.com/office/powerpoint/2010/main" val="18278492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8C097411-0EB0-3CD7-53B1-0FAEB1B7BAF1}"/>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C183C54C-227D-3648-DB2C-35B84EC6B116}"/>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FF0198AC-6385-AEF1-9BE3-141833C16843}"/>
              </a:ext>
            </a:extLst>
          </p:cNvPr>
          <p:cNvSpPr>
            <a:spLocks noGrp="1"/>
          </p:cNvSpPr>
          <p:nvPr>
            <p:ph type="dt" sz="half" idx="10"/>
          </p:nvPr>
        </p:nvSpPr>
        <p:spPr/>
        <p:txBody>
          <a:bodyPr/>
          <a:lstStyle/>
          <a:p>
            <a:fld id="{2A756F3D-2270-E340-B898-DB750F5EEB7B}" type="datetimeFigureOut">
              <a:rPr lang="nl-NL" smtClean="0"/>
              <a:t>09-04-2025</a:t>
            </a:fld>
            <a:endParaRPr lang="nl-NL"/>
          </a:p>
        </p:txBody>
      </p:sp>
      <p:sp>
        <p:nvSpPr>
          <p:cNvPr id="5" name="Tijdelijke aanduiding voor voettekst 4">
            <a:extLst>
              <a:ext uri="{FF2B5EF4-FFF2-40B4-BE49-F238E27FC236}">
                <a16:creationId xmlns:a16="http://schemas.microsoft.com/office/drawing/2014/main" id="{857EFC9C-EDA6-F6B9-DFD0-60781021CC74}"/>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8B1299EA-FF11-A038-29AF-B870384D8A2A}"/>
              </a:ext>
            </a:extLst>
          </p:cNvPr>
          <p:cNvSpPr>
            <a:spLocks noGrp="1"/>
          </p:cNvSpPr>
          <p:nvPr>
            <p:ph type="sldNum" sz="quarter" idx="12"/>
          </p:nvPr>
        </p:nvSpPr>
        <p:spPr/>
        <p:txBody>
          <a:bodyPr/>
          <a:lstStyle/>
          <a:p>
            <a:fld id="{F82C8AE0-4711-4545-8FDD-201934067748}" type="slidenum">
              <a:rPr lang="nl-NL" smtClean="0"/>
              <a:t>‹nr.›</a:t>
            </a:fld>
            <a:endParaRPr lang="nl-NL"/>
          </a:p>
        </p:txBody>
      </p:sp>
    </p:spTree>
    <p:extLst>
      <p:ext uri="{BB962C8B-B14F-4D97-AF65-F5344CB8AC3E}">
        <p14:creationId xmlns:p14="http://schemas.microsoft.com/office/powerpoint/2010/main" val="42247153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6D728B6E-2C05-CB3F-4210-C271FA375C0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26F58CAC-57C7-52F1-C382-F03A4962C94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13F25B7D-3CEF-1DA2-71BD-21A40144F59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A756F3D-2270-E340-B898-DB750F5EEB7B}" type="datetimeFigureOut">
              <a:rPr lang="nl-NL" smtClean="0"/>
              <a:t>09-04-2025</a:t>
            </a:fld>
            <a:endParaRPr lang="nl-NL"/>
          </a:p>
        </p:txBody>
      </p:sp>
      <p:sp>
        <p:nvSpPr>
          <p:cNvPr id="5" name="Tijdelijke aanduiding voor voettekst 4">
            <a:extLst>
              <a:ext uri="{FF2B5EF4-FFF2-40B4-BE49-F238E27FC236}">
                <a16:creationId xmlns:a16="http://schemas.microsoft.com/office/drawing/2014/main" id="{87E9398D-0C9A-A48A-3300-A743E141D4E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l-NL"/>
          </a:p>
        </p:txBody>
      </p:sp>
      <p:sp>
        <p:nvSpPr>
          <p:cNvPr id="6" name="Tijdelijke aanduiding voor dianummer 5">
            <a:extLst>
              <a:ext uri="{FF2B5EF4-FFF2-40B4-BE49-F238E27FC236}">
                <a16:creationId xmlns:a16="http://schemas.microsoft.com/office/drawing/2014/main" id="{B3A3C197-C4F1-25E1-DAA0-EAD273234B8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82C8AE0-4711-4545-8FDD-201934067748}" type="slidenum">
              <a:rPr lang="nl-NL" smtClean="0"/>
              <a:t>‹nr.›</a:t>
            </a:fld>
            <a:endParaRPr lang="nl-NL"/>
          </a:p>
        </p:txBody>
      </p:sp>
    </p:spTree>
    <p:extLst>
      <p:ext uri="{BB962C8B-B14F-4D97-AF65-F5344CB8AC3E}">
        <p14:creationId xmlns:p14="http://schemas.microsoft.com/office/powerpoint/2010/main" val="33416653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video" Target="https://www.youtube.com/embed/Pywiyf4RgLg?feature=oembed"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Layout" Target="../slideLayouts/slideLayout2.xml"/><Relationship Id="rId1" Type="http://schemas.openxmlformats.org/officeDocument/2006/relationships/video" Target="https://www.youtube.com/embed/cCNiGgZQSSI?feature=oembed"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slideLayout" Target="../slideLayouts/slideLayout2.xml"/><Relationship Id="rId1" Type="http://schemas.openxmlformats.org/officeDocument/2006/relationships/video" Target="https://www.youtube.com/embed/4QapVcyfH3Y?feature=oembed"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slideLayout" Target="../slideLayouts/slideLayout2.xml"/><Relationship Id="rId1" Type="http://schemas.openxmlformats.org/officeDocument/2006/relationships/video" Target="https://www.youtube.com/embed/Yj7y2m2H1Go?feature=oembed"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slideLayout" Target="../slideLayouts/slideLayout2.xml"/><Relationship Id="rId1" Type="http://schemas.openxmlformats.org/officeDocument/2006/relationships/video" Target="https://www.youtube.com/embed/Ik8J4oCjWKY?feature=oembed"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slideLayout" Target="../slideLayouts/slideLayout2.xml"/><Relationship Id="rId1" Type="http://schemas.openxmlformats.org/officeDocument/2006/relationships/video" Target="https://www.youtube.com/embed/-cyBIthtgfY?feature=oembed"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9000" b="-39000"/>
          </a:stretch>
        </a:blipFill>
        <a:effectLst/>
      </p:bgPr>
    </p:bg>
    <p:spTree>
      <p:nvGrpSpPr>
        <p:cNvPr id="1" name=""/>
        <p:cNvGrpSpPr/>
        <p:nvPr/>
      </p:nvGrpSpPr>
      <p:grpSpPr>
        <a:xfrm>
          <a:off x="0" y="0"/>
          <a:ext cx="0" cy="0"/>
          <a:chOff x="0" y="0"/>
          <a:chExt cx="0" cy="0"/>
        </a:xfrm>
      </p:grpSpPr>
      <p:pic>
        <p:nvPicPr>
          <p:cNvPr id="12" name="Afbeelding 11">
            <a:extLst>
              <a:ext uri="{FF2B5EF4-FFF2-40B4-BE49-F238E27FC236}">
                <a16:creationId xmlns:a16="http://schemas.microsoft.com/office/drawing/2014/main" id="{5F1A64AA-A5B3-8934-B075-6A35F944B272}"/>
              </a:ext>
            </a:extLst>
          </p:cNvPr>
          <p:cNvPicPr>
            <a:picLocks noChangeAspect="1"/>
          </p:cNvPicPr>
          <p:nvPr/>
        </p:nvPicPr>
        <p:blipFill>
          <a:blip r:embed="rId3"/>
          <a:srcRect/>
          <a:stretch/>
        </p:blipFill>
        <p:spPr>
          <a:xfrm>
            <a:off x="3416300" y="2461337"/>
            <a:ext cx="6286500" cy="6286500"/>
          </a:xfrm>
          <a:prstGeom prst="rect">
            <a:avLst/>
          </a:prstGeom>
        </p:spPr>
      </p:pic>
      <p:sp>
        <p:nvSpPr>
          <p:cNvPr id="2" name="Tekstvak 1">
            <a:extLst>
              <a:ext uri="{FF2B5EF4-FFF2-40B4-BE49-F238E27FC236}">
                <a16:creationId xmlns:a16="http://schemas.microsoft.com/office/drawing/2014/main" id="{9DAA7EA9-CE0D-22BC-1AC0-8E63B9BCC129}"/>
              </a:ext>
            </a:extLst>
          </p:cNvPr>
          <p:cNvSpPr txBox="1"/>
          <p:nvPr/>
        </p:nvSpPr>
        <p:spPr>
          <a:xfrm>
            <a:off x="0" y="966861"/>
            <a:ext cx="12192000" cy="3939540"/>
          </a:xfrm>
          <a:prstGeom prst="rect">
            <a:avLst/>
          </a:prstGeom>
          <a:noFill/>
        </p:spPr>
        <p:txBody>
          <a:bodyPr wrap="square" rtlCol="0">
            <a:spAutoFit/>
          </a:bodyPr>
          <a:lstStyle/>
          <a:p>
            <a:pPr algn="ctr"/>
            <a:r>
              <a:rPr lang="nl-NL" sz="12500" i="1" dirty="0">
                <a:solidFill>
                  <a:schemeClr val="bg1"/>
                </a:solidFill>
                <a:latin typeface="TRIVIA GOTHIC C6 CONDENSED BLAC" panose="02000506000000020004" pitchFamily="2" charset="0"/>
                <a:ea typeface="Arial Unicode MS" panose="020B0604020202020204" pitchFamily="34" charset="-128"/>
                <a:cs typeface="Arial Unicode MS" panose="020B0604020202020204" pitchFamily="34" charset="-128"/>
              </a:rPr>
              <a:t>WE CONNECT</a:t>
            </a:r>
          </a:p>
          <a:p>
            <a:pPr algn="ctr"/>
            <a:r>
              <a:rPr lang="nl-NL" sz="12500" i="1" dirty="0">
                <a:solidFill>
                  <a:schemeClr val="bg1"/>
                </a:solidFill>
                <a:latin typeface="TRIVIA GOTHIC C6 CONDENSED BLAC" panose="02000506000000020004" pitchFamily="2" charset="0"/>
                <a:ea typeface="Arial Unicode MS" panose="020B0604020202020204" pitchFamily="34" charset="-128"/>
                <a:cs typeface="Arial Unicode MS" panose="020B0604020202020204" pitchFamily="34" charset="-128"/>
              </a:rPr>
              <a:t>STUDENT WITH CITY</a:t>
            </a:r>
          </a:p>
        </p:txBody>
      </p:sp>
    </p:spTree>
    <p:extLst>
      <p:ext uri="{BB962C8B-B14F-4D97-AF65-F5344CB8AC3E}">
        <p14:creationId xmlns:p14="http://schemas.microsoft.com/office/powerpoint/2010/main" val="20852042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media 3" descr="LEEUWARDEN STUDENT CITY - Discover the endless possibilities">
            <a:hlinkClick r:id="" action="ppaction://media"/>
            <a:extLst>
              <a:ext uri="{FF2B5EF4-FFF2-40B4-BE49-F238E27FC236}">
                <a16:creationId xmlns:a16="http://schemas.microsoft.com/office/drawing/2014/main" id="{C7729723-9446-30F5-B3C7-7EE947365DE0}"/>
              </a:ext>
            </a:extLst>
          </p:cNvPr>
          <p:cNvPicPr>
            <a:picLocks noRot="1" noChangeAspect="1"/>
          </p:cNvPicPr>
          <p:nvPr>
            <a:videoFile r:link="rId1"/>
          </p:nvPr>
        </p:nvPicPr>
        <p:blipFill>
          <a:blip r:embed="rId3"/>
          <a:stretch>
            <a:fillRect/>
          </a:stretch>
        </p:blipFill>
        <p:spPr>
          <a:xfrm>
            <a:off x="-81959" y="-61547"/>
            <a:ext cx="12355917" cy="6981093"/>
          </a:xfrm>
          <a:prstGeom prst="rect">
            <a:avLst/>
          </a:prstGeom>
        </p:spPr>
      </p:pic>
    </p:spTree>
    <p:extLst>
      <p:ext uri="{BB962C8B-B14F-4D97-AF65-F5344CB8AC3E}">
        <p14:creationId xmlns:p14="http://schemas.microsoft.com/office/powerpoint/2010/main" val="1789958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9000" b="-39000"/>
          </a:stretch>
        </a:blipFill>
        <a:effectLst/>
      </p:bgPr>
    </p:bg>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A82F603C-6458-8451-04F1-6D90F54D5226}"/>
              </a:ext>
            </a:extLst>
          </p:cNvPr>
          <p:cNvSpPr txBox="1"/>
          <p:nvPr/>
        </p:nvSpPr>
        <p:spPr>
          <a:xfrm>
            <a:off x="409590" y="1098095"/>
            <a:ext cx="11372819" cy="5170646"/>
          </a:xfrm>
          <a:prstGeom prst="rect">
            <a:avLst/>
          </a:prstGeom>
          <a:noFill/>
        </p:spPr>
        <p:txBody>
          <a:bodyPr wrap="square" rtlCol="0">
            <a:spAutoFit/>
          </a:bodyPr>
          <a:lstStyle/>
          <a:p>
            <a:pPr algn="just"/>
            <a:r>
              <a:rPr lang="en-GB" sz="3000" u="none" strike="noStrike" dirty="0">
                <a:solidFill>
                  <a:schemeClr val="bg1"/>
                </a:solidFill>
                <a:effectLst/>
                <a:latin typeface="Trivia Gothic C6 Condensed Blac" panose="02000506000000020004" pitchFamily="2" charset="0"/>
              </a:rPr>
              <a:t>Leeuwarden Student City makes Leeuwarden the ultimate city for students; a place where students feel at home and where future students are eager to go.</a:t>
            </a:r>
          </a:p>
          <a:p>
            <a:pPr algn="just"/>
            <a:endParaRPr lang="en-GB" sz="3000" u="none" strike="noStrike" dirty="0">
              <a:solidFill>
                <a:schemeClr val="bg1"/>
              </a:solidFill>
              <a:effectLst/>
              <a:latin typeface="Trivia Gothic C6 Condensed Blac" panose="02000506000000020004" pitchFamily="2" charset="0"/>
            </a:endParaRPr>
          </a:p>
          <a:p>
            <a:pPr algn="just"/>
            <a:r>
              <a:rPr lang="en-GB" sz="3000" u="none" strike="noStrike" dirty="0">
                <a:solidFill>
                  <a:schemeClr val="bg1"/>
                </a:solidFill>
                <a:effectLst/>
                <a:latin typeface="Trivia Gothic C6 Condensed Blac" panose="02000506000000020004" pitchFamily="2" charset="0"/>
              </a:rPr>
              <a:t>Leeuwarden is the place where students choose their own path, find the peace to grow, seek out the hustle to express themselves, find company in diverse activities, and stay healthy by (together) engaging in sports. This is what Leeuwarden Student City stands for. It is what we represent, what we strive for, and what we are committed to achieving.</a:t>
            </a:r>
          </a:p>
          <a:p>
            <a:pPr algn="just"/>
            <a:endParaRPr lang="en-GB" sz="3000" u="none" strike="noStrike" dirty="0">
              <a:solidFill>
                <a:schemeClr val="bg1"/>
              </a:solidFill>
              <a:effectLst/>
              <a:latin typeface="Trivia Gothic C6 Condensed Blac" panose="02000506000000020004" pitchFamily="2" charset="0"/>
            </a:endParaRPr>
          </a:p>
          <a:p>
            <a:pPr algn="just"/>
            <a:r>
              <a:rPr lang="en-GB" sz="3000" u="none" strike="noStrike" dirty="0">
                <a:solidFill>
                  <a:schemeClr val="bg1"/>
                </a:solidFill>
                <a:effectLst/>
                <a:latin typeface="Trivia Gothic C6 Condensed Blac" panose="02000506000000020004" pitchFamily="2" charset="0"/>
              </a:rPr>
              <a:t>We do this by activating various parties and being the connecting link between students and the world beyond. Together, we ensure that students enjoy studying in Leeuwarden and perhaps even decide to stay and live here.</a:t>
            </a:r>
            <a:endParaRPr lang="en-GB" sz="3000" u="none" strike="noStrike" dirty="0">
              <a:solidFill>
                <a:schemeClr val="bg1"/>
              </a:solidFill>
              <a:effectLst/>
              <a:latin typeface="TRIVIA GOTHIC C6 CONDENSED BLAC" panose="02000506000000020004" pitchFamily="2" charset="0"/>
            </a:endParaRPr>
          </a:p>
        </p:txBody>
      </p:sp>
      <p:pic>
        <p:nvPicPr>
          <p:cNvPr id="4" name="Afbeelding 3">
            <a:extLst>
              <a:ext uri="{FF2B5EF4-FFF2-40B4-BE49-F238E27FC236}">
                <a16:creationId xmlns:a16="http://schemas.microsoft.com/office/drawing/2014/main" id="{98D7EDEA-EDE9-C51A-F77D-AC731CD9FDEB}"/>
              </a:ext>
            </a:extLst>
          </p:cNvPr>
          <p:cNvPicPr>
            <a:picLocks noChangeAspect="1"/>
          </p:cNvPicPr>
          <p:nvPr/>
        </p:nvPicPr>
        <p:blipFill>
          <a:blip r:embed="rId4"/>
          <a:srcRect/>
          <a:stretch/>
        </p:blipFill>
        <p:spPr>
          <a:xfrm>
            <a:off x="10183907" y="-173050"/>
            <a:ext cx="2008093" cy="2008093"/>
          </a:xfrm>
          <a:prstGeom prst="rect">
            <a:avLst/>
          </a:prstGeom>
        </p:spPr>
      </p:pic>
    </p:spTree>
    <p:extLst>
      <p:ext uri="{BB962C8B-B14F-4D97-AF65-F5344CB8AC3E}">
        <p14:creationId xmlns:p14="http://schemas.microsoft.com/office/powerpoint/2010/main" val="8122187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9000" b="-39000"/>
          </a:stretch>
        </a:blipFill>
        <a:effectLst/>
      </p:bgPr>
    </p:bg>
    <p:spTree>
      <p:nvGrpSpPr>
        <p:cNvPr id="1" name="">
          <a:extLst>
            <a:ext uri="{FF2B5EF4-FFF2-40B4-BE49-F238E27FC236}">
              <a16:creationId xmlns:a16="http://schemas.microsoft.com/office/drawing/2014/main" id="{85D8E4C4-3848-1BC6-4260-82C28F177160}"/>
            </a:ext>
          </a:extLst>
        </p:cNvPr>
        <p:cNvGrpSpPr/>
        <p:nvPr/>
      </p:nvGrpSpPr>
      <p:grpSpPr>
        <a:xfrm>
          <a:off x="0" y="0"/>
          <a:ext cx="0" cy="0"/>
          <a:chOff x="0" y="0"/>
          <a:chExt cx="0" cy="0"/>
        </a:xfrm>
      </p:grpSpPr>
      <p:sp>
        <p:nvSpPr>
          <p:cNvPr id="3" name="Tekstvak 2">
            <a:extLst>
              <a:ext uri="{FF2B5EF4-FFF2-40B4-BE49-F238E27FC236}">
                <a16:creationId xmlns:a16="http://schemas.microsoft.com/office/drawing/2014/main" id="{671E8E19-D200-B5EF-612F-E9087F738A24}"/>
              </a:ext>
            </a:extLst>
          </p:cNvPr>
          <p:cNvSpPr txBox="1"/>
          <p:nvPr/>
        </p:nvSpPr>
        <p:spPr>
          <a:xfrm>
            <a:off x="1138639" y="1061025"/>
            <a:ext cx="11372819" cy="4478149"/>
          </a:xfrm>
          <a:prstGeom prst="rect">
            <a:avLst/>
          </a:prstGeom>
          <a:noFill/>
        </p:spPr>
        <p:txBody>
          <a:bodyPr wrap="square" rtlCol="0">
            <a:spAutoFit/>
          </a:bodyPr>
          <a:lstStyle/>
          <a:p>
            <a:r>
              <a:rPr lang="en-GB" sz="7500" u="none" strike="noStrike" dirty="0">
                <a:solidFill>
                  <a:schemeClr val="bg1"/>
                </a:solidFill>
                <a:effectLst/>
                <a:latin typeface="Trivia Gothic C6 Condensed Blac" panose="02000506000000020004" pitchFamily="2" charset="0"/>
              </a:rPr>
              <a:t>CORE VALUES</a:t>
            </a:r>
          </a:p>
          <a:p>
            <a:endParaRPr lang="en-GB" sz="3000" u="none" strike="noStrike" dirty="0">
              <a:solidFill>
                <a:schemeClr val="bg1"/>
              </a:solidFill>
              <a:effectLst/>
              <a:latin typeface="Trivia Gothic C6 Condensed Blac" panose="02000506000000020004" pitchFamily="2" charset="0"/>
            </a:endParaRPr>
          </a:p>
          <a:p>
            <a:r>
              <a:rPr lang="en-GB" sz="3000" u="none" strike="noStrike" dirty="0">
                <a:solidFill>
                  <a:schemeClr val="bg1"/>
                </a:solidFill>
                <a:effectLst/>
                <a:latin typeface="Trivia Gothic C6 Condensed Blac" panose="02000506000000020004" pitchFamily="2" charset="0"/>
              </a:rPr>
              <a:t>&gt; CONNECTOR</a:t>
            </a:r>
          </a:p>
          <a:p>
            <a:r>
              <a:rPr lang="en-GB" sz="3000" dirty="0">
                <a:solidFill>
                  <a:schemeClr val="bg1"/>
                </a:solidFill>
                <a:latin typeface="Trivia Gothic C6 Condensed Blac" panose="02000506000000020004" pitchFamily="2" charset="0"/>
              </a:rPr>
              <a:t>&gt; INDEPENDENT</a:t>
            </a:r>
            <a:br>
              <a:rPr lang="en-GB" sz="3000" dirty="0">
                <a:solidFill>
                  <a:schemeClr val="bg1"/>
                </a:solidFill>
                <a:latin typeface="Trivia Gothic C6 Condensed Blac" panose="02000506000000020004" pitchFamily="2" charset="0"/>
              </a:rPr>
            </a:br>
            <a:r>
              <a:rPr lang="en-GB" sz="3000" dirty="0">
                <a:solidFill>
                  <a:schemeClr val="bg1"/>
                </a:solidFill>
                <a:latin typeface="Trivia Gothic C6 Condensed Blac" panose="02000506000000020004" pitchFamily="2" charset="0"/>
              </a:rPr>
              <a:t>&gt; KNOWLEDGE</a:t>
            </a:r>
            <a:br>
              <a:rPr lang="en-GB" sz="3000" dirty="0">
                <a:solidFill>
                  <a:schemeClr val="bg1"/>
                </a:solidFill>
                <a:latin typeface="Trivia Gothic C6 Condensed Blac" panose="02000506000000020004" pitchFamily="2" charset="0"/>
              </a:rPr>
            </a:br>
            <a:r>
              <a:rPr lang="en-GB" sz="3000" dirty="0">
                <a:solidFill>
                  <a:schemeClr val="bg1"/>
                </a:solidFill>
                <a:latin typeface="Trivia Gothic C6 Condensed Blac" panose="02000506000000020004" pitchFamily="2" charset="0"/>
              </a:rPr>
              <a:t>&gt; TOGETHER</a:t>
            </a:r>
            <a:br>
              <a:rPr lang="en-GB" sz="3000" dirty="0">
                <a:solidFill>
                  <a:schemeClr val="bg1"/>
                </a:solidFill>
                <a:latin typeface="Trivia Gothic C6 Condensed Blac" panose="02000506000000020004" pitchFamily="2" charset="0"/>
              </a:rPr>
            </a:br>
            <a:r>
              <a:rPr lang="en-GB" sz="3000" dirty="0">
                <a:solidFill>
                  <a:schemeClr val="bg1"/>
                </a:solidFill>
                <a:latin typeface="Trivia Gothic C6 Condensed Blac" panose="02000506000000020004" pitchFamily="2" charset="0"/>
              </a:rPr>
              <a:t>&gt; ENERGETIC</a:t>
            </a:r>
            <a:br>
              <a:rPr lang="en-GB" sz="3000" dirty="0">
                <a:solidFill>
                  <a:schemeClr val="bg1"/>
                </a:solidFill>
                <a:latin typeface="Trivia Gothic C6 Condensed Blac" panose="02000506000000020004" pitchFamily="2" charset="0"/>
              </a:rPr>
            </a:br>
            <a:endParaRPr lang="en-GB" sz="3000" u="none" strike="noStrike" dirty="0">
              <a:solidFill>
                <a:schemeClr val="bg1"/>
              </a:solidFill>
              <a:effectLst/>
              <a:latin typeface="TRIVIA GOTHIC C6 CONDENSED BLAC" panose="02000506000000020004" pitchFamily="2" charset="0"/>
            </a:endParaRPr>
          </a:p>
        </p:txBody>
      </p:sp>
      <p:pic>
        <p:nvPicPr>
          <p:cNvPr id="4" name="Afbeelding 3">
            <a:extLst>
              <a:ext uri="{FF2B5EF4-FFF2-40B4-BE49-F238E27FC236}">
                <a16:creationId xmlns:a16="http://schemas.microsoft.com/office/drawing/2014/main" id="{A65AE1A0-2B3B-348A-C5FD-75ADBEEB8E70}"/>
              </a:ext>
            </a:extLst>
          </p:cNvPr>
          <p:cNvPicPr>
            <a:picLocks noChangeAspect="1"/>
          </p:cNvPicPr>
          <p:nvPr/>
        </p:nvPicPr>
        <p:blipFill>
          <a:blip r:embed="rId4"/>
          <a:srcRect/>
          <a:stretch/>
        </p:blipFill>
        <p:spPr>
          <a:xfrm>
            <a:off x="10183907" y="-173050"/>
            <a:ext cx="2008093" cy="2008093"/>
          </a:xfrm>
          <a:prstGeom prst="rect">
            <a:avLst/>
          </a:prstGeom>
        </p:spPr>
      </p:pic>
    </p:spTree>
    <p:extLst>
      <p:ext uri="{BB962C8B-B14F-4D97-AF65-F5344CB8AC3E}">
        <p14:creationId xmlns:p14="http://schemas.microsoft.com/office/powerpoint/2010/main" val="41994906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80E54F-7CB7-374F-78E3-D6D88E202208}"/>
            </a:ext>
          </a:extLst>
        </p:cNvPr>
        <p:cNvGrpSpPr/>
        <p:nvPr/>
      </p:nvGrpSpPr>
      <p:grpSpPr>
        <a:xfrm>
          <a:off x="0" y="0"/>
          <a:ext cx="0" cy="0"/>
          <a:chOff x="0" y="0"/>
          <a:chExt cx="0" cy="0"/>
        </a:xfrm>
      </p:grpSpPr>
      <p:sp>
        <p:nvSpPr>
          <p:cNvPr id="3" name="Tekstvak 2">
            <a:extLst>
              <a:ext uri="{FF2B5EF4-FFF2-40B4-BE49-F238E27FC236}">
                <a16:creationId xmlns:a16="http://schemas.microsoft.com/office/drawing/2014/main" id="{E8FE0FCC-418D-BDD0-753D-8F4666715344}"/>
              </a:ext>
            </a:extLst>
          </p:cNvPr>
          <p:cNvSpPr txBox="1"/>
          <p:nvPr/>
        </p:nvSpPr>
        <p:spPr>
          <a:xfrm>
            <a:off x="409590" y="856357"/>
            <a:ext cx="11372819" cy="553998"/>
          </a:xfrm>
          <a:prstGeom prst="rect">
            <a:avLst/>
          </a:prstGeom>
          <a:noFill/>
        </p:spPr>
        <p:txBody>
          <a:bodyPr wrap="square" rtlCol="0">
            <a:spAutoFit/>
          </a:bodyPr>
          <a:lstStyle/>
          <a:p>
            <a:pPr algn="just"/>
            <a:r>
              <a:rPr lang="en-GB" sz="3000" dirty="0">
                <a:solidFill>
                  <a:schemeClr val="bg1"/>
                </a:solidFill>
                <a:latin typeface="TRIVIA GOTHIC C6 CONDENSED BLAC" panose="02000506000000020004" pitchFamily="2" charset="0"/>
              </a:rPr>
              <a:t>Anton van der </a:t>
            </a:r>
            <a:r>
              <a:rPr lang="en-GB" sz="3000" dirty="0" err="1">
                <a:solidFill>
                  <a:schemeClr val="bg1"/>
                </a:solidFill>
                <a:latin typeface="TRIVIA GOTHIC C6 CONDENSED BLAC" panose="02000506000000020004" pitchFamily="2" charset="0"/>
              </a:rPr>
              <a:t>sluis</a:t>
            </a:r>
            <a:endParaRPr lang="en-GB" sz="3000" u="none" strike="noStrike" dirty="0">
              <a:solidFill>
                <a:schemeClr val="bg1"/>
              </a:solidFill>
              <a:effectLst/>
              <a:latin typeface="TRIVIA GOTHIC C6 CONDENSED BLAC" panose="02000506000000020004" pitchFamily="2" charset="0"/>
            </a:endParaRPr>
          </a:p>
        </p:txBody>
      </p:sp>
      <p:pic>
        <p:nvPicPr>
          <p:cNvPr id="4" name="Afbeelding 3">
            <a:extLst>
              <a:ext uri="{FF2B5EF4-FFF2-40B4-BE49-F238E27FC236}">
                <a16:creationId xmlns:a16="http://schemas.microsoft.com/office/drawing/2014/main" id="{48FE3273-7EF7-A594-BFD2-164635AB7A5F}"/>
              </a:ext>
            </a:extLst>
          </p:cNvPr>
          <p:cNvPicPr>
            <a:picLocks noChangeAspect="1"/>
          </p:cNvPicPr>
          <p:nvPr/>
        </p:nvPicPr>
        <p:blipFill>
          <a:blip r:embed="rId2"/>
          <a:srcRect/>
          <a:stretch/>
        </p:blipFill>
        <p:spPr>
          <a:xfrm>
            <a:off x="10183907" y="-576650"/>
            <a:ext cx="2008093" cy="2008093"/>
          </a:xfrm>
          <a:prstGeom prst="rect">
            <a:avLst/>
          </a:prstGeom>
        </p:spPr>
      </p:pic>
      <p:pic>
        <p:nvPicPr>
          <p:cNvPr id="5" name="Afbeelding 4" descr="Afbeelding met persoon, kleding, buitenshuis, boom&#10;&#10;Automatisch gegenereerde beschrijving">
            <a:extLst>
              <a:ext uri="{FF2B5EF4-FFF2-40B4-BE49-F238E27FC236}">
                <a16:creationId xmlns:a16="http://schemas.microsoft.com/office/drawing/2014/main" id="{9B7E9B9C-593A-20E3-4B80-BAE35443947E}"/>
              </a:ext>
            </a:extLst>
          </p:cNvPr>
          <p:cNvPicPr>
            <a:picLocks noChangeAspect="1"/>
          </p:cNvPicPr>
          <p:nvPr/>
        </p:nvPicPr>
        <p:blipFill>
          <a:blip r:embed="rId3"/>
          <a:stretch>
            <a:fillRect/>
          </a:stretch>
        </p:blipFill>
        <p:spPr>
          <a:xfrm>
            <a:off x="-939271" y="-948966"/>
            <a:ext cx="13131271" cy="8755932"/>
          </a:xfrm>
          <a:prstGeom prst="rect">
            <a:avLst/>
          </a:prstGeom>
        </p:spPr>
      </p:pic>
      <p:sp>
        <p:nvSpPr>
          <p:cNvPr id="6" name="Tekstvak 5">
            <a:extLst>
              <a:ext uri="{FF2B5EF4-FFF2-40B4-BE49-F238E27FC236}">
                <a16:creationId xmlns:a16="http://schemas.microsoft.com/office/drawing/2014/main" id="{CD6DAFEF-25CA-7778-AA11-6AA60A93AE29}"/>
              </a:ext>
            </a:extLst>
          </p:cNvPr>
          <p:cNvSpPr txBox="1"/>
          <p:nvPr/>
        </p:nvSpPr>
        <p:spPr>
          <a:xfrm>
            <a:off x="2092753" y="1255951"/>
            <a:ext cx="2008093" cy="707886"/>
          </a:xfrm>
          <a:prstGeom prst="rect">
            <a:avLst/>
          </a:prstGeom>
          <a:noFill/>
        </p:spPr>
        <p:txBody>
          <a:bodyPr wrap="square" rtlCol="0">
            <a:spAutoFit/>
          </a:bodyPr>
          <a:lstStyle/>
          <a:p>
            <a:pPr algn="ctr"/>
            <a:r>
              <a:rPr lang="nl-NL" sz="2000" i="1" dirty="0">
                <a:solidFill>
                  <a:schemeClr val="bg1"/>
                </a:solidFill>
                <a:latin typeface="TRIVIA GOTHIC C6 CONDENSED BLAC" panose="02000506000000020004" pitchFamily="2" charset="0"/>
                <a:ea typeface="Arial Unicode MS" panose="020B0604020202020204" pitchFamily="34" charset="-128"/>
                <a:cs typeface="Arial Unicode MS" panose="020B0604020202020204" pitchFamily="34" charset="-128"/>
              </a:rPr>
              <a:t>ANNA ROOS</a:t>
            </a:r>
          </a:p>
          <a:p>
            <a:pPr algn="ctr"/>
            <a:r>
              <a:rPr lang="nl-NL" sz="2000" i="1" dirty="0">
                <a:solidFill>
                  <a:schemeClr val="bg1"/>
                </a:solidFill>
                <a:latin typeface="TRIVIA GOTHIC C6 CONDENSED BLAC" panose="02000506000000020004" pitchFamily="2" charset="0"/>
                <a:ea typeface="Arial Unicode MS" panose="020B0604020202020204" pitchFamily="34" charset="-128"/>
                <a:cs typeface="Arial Unicode MS" panose="020B0604020202020204" pitchFamily="34" charset="-128"/>
              </a:rPr>
              <a:t>EVENT SPECIALIST</a:t>
            </a:r>
          </a:p>
        </p:txBody>
      </p:sp>
      <p:sp>
        <p:nvSpPr>
          <p:cNvPr id="7" name="Tekstvak 6">
            <a:extLst>
              <a:ext uri="{FF2B5EF4-FFF2-40B4-BE49-F238E27FC236}">
                <a16:creationId xmlns:a16="http://schemas.microsoft.com/office/drawing/2014/main" id="{49F106B2-AC5C-7C09-0DF6-C7B4CFCC9003}"/>
              </a:ext>
            </a:extLst>
          </p:cNvPr>
          <p:cNvSpPr txBox="1"/>
          <p:nvPr/>
        </p:nvSpPr>
        <p:spPr>
          <a:xfrm>
            <a:off x="3096799" y="3279094"/>
            <a:ext cx="2008093" cy="707886"/>
          </a:xfrm>
          <a:prstGeom prst="rect">
            <a:avLst/>
          </a:prstGeom>
          <a:noFill/>
        </p:spPr>
        <p:txBody>
          <a:bodyPr wrap="square" rtlCol="0">
            <a:spAutoFit/>
          </a:bodyPr>
          <a:lstStyle/>
          <a:p>
            <a:pPr algn="ctr"/>
            <a:r>
              <a:rPr lang="nl-NL" sz="2000" i="1" dirty="0">
                <a:solidFill>
                  <a:schemeClr val="bg1"/>
                </a:solidFill>
                <a:latin typeface="TRIVIA GOTHIC C6 CONDENSED BLAC" panose="02000506000000020004" pitchFamily="2" charset="0"/>
                <a:ea typeface="Arial Unicode MS" panose="020B0604020202020204" pitchFamily="34" charset="-128"/>
                <a:cs typeface="Arial Unicode MS" panose="020B0604020202020204" pitchFamily="34" charset="-128"/>
              </a:rPr>
              <a:t>SUSANNE</a:t>
            </a:r>
            <a:br>
              <a:rPr lang="nl-NL" sz="2000" i="1" dirty="0">
                <a:solidFill>
                  <a:schemeClr val="bg1"/>
                </a:solidFill>
                <a:latin typeface="TRIVIA GOTHIC C6 CONDENSED BLAC" panose="02000506000000020004" pitchFamily="2" charset="0"/>
                <a:ea typeface="Arial Unicode MS" panose="020B0604020202020204" pitchFamily="34" charset="-128"/>
                <a:cs typeface="Arial Unicode MS" panose="020B0604020202020204" pitchFamily="34" charset="-128"/>
              </a:rPr>
            </a:br>
            <a:r>
              <a:rPr lang="nl-NL" sz="2000" i="1" dirty="0">
                <a:solidFill>
                  <a:schemeClr val="bg1"/>
                </a:solidFill>
                <a:latin typeface="TRIVIA GOTHIC C6 CONDENSED BLAC" panose="02000506000000020004" pitchFamily="2" charset="0"/>
                <a:ea typeface="Arial Unicode MS" panose="020B0604020202020204" pitchFamily="34" charset="-128"/>
                <a:cs typeface="Arial Unicode MS" panose="020B0604020202020204" pitchFamily="34" charset="-128"/>
              </a:rPr>
              <a:t>OFFICE MANAGER</a:t>
            </a:r>
          </a:p>
        </p:txBody>
      </p:sp>
      <p:sp>
        <p:nvSpPr>
          <p:cNvPr id="8" name="Tekstvak 7">
            <a:extLst>
              <a:ext uri="{FF2B5EF4-FFF2-40B4-BE49-F238E27FC236}">
                <a16:creationId xmlns:a16="http://schemas.microsoft.com/office/drawing/2014/main" id="{0D069AA8-31BB-1B82-B798-2D524DCCEBBE}"/>
              </a:ext>
            </a:extLst>
          </p:cNvPr>
          <p:cNvSpPr txBox="1"/>
          <p:nvPr/>
        </p:nvSpPr>
        <p:spPr>
          <a:xfrm>
            <a:off x="4652338" y="1271853"/>
            <a:ext cx="2008093" cy="707886"/>
          </a:xfrm>
          <a:prstGeom prst="rect">
            <a:avLst/>
          </a:prstGeom>
          <a:noFill/>
        </p:spPr>
        <p:txBody>
          <a:bodyPr wrap="square" rtlCol="0">
            <a:spAutoFit/>
          </a:bodyPr>
          <a:lstStyle/>
          <a:p>
            <a:pPr algn="ctr"/>
            <a:r>
              <a:rPr lang="nl-NL" sz="2000" i="1" dirty="0">
                <a:solidFill>
                  <a:schemeClr val="bg1"/>
                </a:solidFill>
                <a:latin typeface="TRIVIA GOTHIC C6 CONDENSED BLAC" panose="02000506000000020004" pitchFamily="2" charset="0"/>
                <a:ea typeface="Arial Unicode MS" panose="020B0604020202020204" pitchFamily="34" charset="-128"/>
                <a:cs typeface="Arial Unicode MS" panose="020B0604020202020204" pitchFamily="34" charset="-128"/>
              </a:rPr>
              <a:t>PASCAL</a:t>
            </a:r>
            <a:br>
              <a:rPr lang="nl-NL" sz="2000" i="1" dirty="0">
                <a:solidFill>
                  <a:schemeClr val="bg1"/>
                </a:solidFill>
                <a:latin typeface="TRIVIA GOTHIC C6 CONDENSED BLAC" panose="02000506000000020004" pitchFamily="2" charset="0"/>
                <a:ea typeface="Arial Unicode MS" panose="020B0604020202020204" pitchFamily="34" charset="-128"/>
                <a:cs typeface="Arial Unicode MS" panose="020B0604020202020204" pitchFamily="34" charset="-128"/>
              </a:rPr>
            </a:br>
            <a:r>
              <a:rPr lang="nl-NL" sz="2000" i="1" dirty="0">
                <a:solidFill>
                  <a:schemeClr val="bg1"/>
                </a:solidFill>
                <a:latin typeface="TRIVIA GOTHIC C6 CONDENSED BLAC" panose="02000506000000020004" pitchFamily="2" charset="0"/>
                <a:ea typeface="Arial Unicode MS" panose="020B0604020202020204" pitchFamily="34" charset="-128"/>
                <a:cs typeface="Arial Unicode MS" panose="020B0604020202020204" pitchFamily="34" charset="-128"/>
              </a:rPr>
              <a:t>SPORT COORDINATOR</a:t>
            </a:r>
          </a:p>
        </p:txBody>
      </p:sp>
      <p:sp>
        <p:nvSpPr>
          <p:cNvPr id="9" name="Tekstvak 8">
            <a:extLst>
              <a:ext uri="{FF2B5EF4-FFF2-40B4-BE49-F238E27FC236}">
                <a16:creationId xmlns:a16="http://schemas.microsoft.com/office/drawing/2014/main" id="{6E8D0692-E442-6657-5A13-F5713BC86748}"/>
              </a:ext>
            </a:extLst>
          </p:cNvPr>
          <p:cNvSpPr txBox="1"/>
          <p:nvPr/>
        </p:nvSpPr>
        <p:spPr>
          <a:xfrm>
            <a:off x="5889778" y="3268051"/>
            <a:ext cx="2008093" cy="707886"/>
          </a:xfrm>
          <a:prstGeom prst="rect">
            <a:avLst/>
          </a:prstGeom>
          <a:noFill/>
        </p:spPr>
        <p:txBody>
          <a:bodyPr wrap="square" rtlCol="0">
            <a:spAutoFit/>
          </a:bodyPr>
          <a:lstStyle/>
          <a:p>
            <a:pPr algn="ctr"/>
            <a:r>
              <a:rPr lang="nl-NL" sz="2000" i="1" dirty="0">
                <a:solidFill>
                  <a:schemeClr val="bg1"/>
                </a:solidFill>
                <a:latin typeface="TRIVIA GOTHIC C6 CONDENSED BLAC" panose="02000506000000020004" pitchFamily="2" charset="0"/>
                <a:ea typeface="Arial Unicode MS" panose="020B0604020202020204" pitchFamily="34" charset="-128"/>
                <a:cs typeface="Arial Unicode MS" panose="020B0604020202020204" pitchFamily="34" charset="-128"/>
              </a:rPr>
              <a:t>ANTON</a:t>
            </a:r>
            <a:br>
              <a:rPr lang="nl-NL" sz="2000" i="1" dirty="0">
                <a:solidFill>
                  <a:schemeClr val="bg1"/>
                </a:solidFill>
                <a:latin typeface="TRIVIA GOTHIC C6 CONDENSED BLAC" panose="02000506000000020004" pitchFamily="2" charset="0"/>
                <a:ea typeface="Arial Unicode MS" panose="020B0604020202020204" pitchFamily="34" charset="-128"/>
                <a:cs typeface="Arial Unicode MS" panose="020B0604020202020204" pitchFamily="34" charset="-128"/>
              </a:rPr>
            </a:br>
            <a:r>
              <a:rPr lang="nl-NL" sz="2000" i="1" dirty="0">
                <a:solidFill>
                  <a:schemeClr val="bg1"/>
                </a:solidFill>
                <a:latin typeface="TRIVIA GOTHIC C6 CONDENSED BLAC" panose="02000506000000020004" pitchFamily="2" charset="0"/>
                <a:ea typeface="Arial Unicode MS" panose="020B0604020202020204" pitchFamily="34" charset="-128"/>
                <a:cs typeface="Arial Unicode MS" panose="020B0604020202020204" pitchFamily="34" charset="-128"/>
              </a:rPr>
              <a:t>DIRECTOR</a:t>
            </a:r>
          </a:p>
        </p:txBody>
      </p:sp>
      <p:sp>
        <p:nvSpPr>
          <p:cNvPr id="10" name="Tekstvak 9">
            <a:extLst>
              <a:ext uri="{FF2B5EF4-FFF2-40B4-BE49-F238E27FC236}">
                <a16:creationId xmlns:a16="http://schemas.microsoft.com/office/drawing/2014/main" id="{5B41CE51-3D17-F6E4-95A7-BE92D9C9A0D5}"/>
              </a:ext>
            </a:extLst>
          </p:cNvPr>
          <p:cNvSpPr txBox="1"/>
          <p:nvPr/>
        </p:nvSpPr>
        <p:spPr>
          <a:xfrm>
            <a:off x="7334862" y="1260029"/>
            <a:ext cx="2008093" cy="707886"/>
          </a:xfrm>
          <a:prstGeom prst="rect">
            <a:avLst/>
          </a:prstGeom>
          <a:noFill/>
        </p:spPr>
        <p:txBody>
          <a:bodyPr wrap="square" rtlCol="0">
            <a:spAutoFit/>
          </a:bodyPr>
          <a:lstStyle/>
          <a:p>
            <a:pPr algn="ctr"/>
            <a:r>
              <a:rPr lang="nl-NL" sz="2000" i="1" dirty="0">
                <a:solidFill>
                  <a:schemeClr val="bg1"/>
                </a:solidFill>
                <a:latin typeface="TRIVIA GOTHIC C6 CONDENSED BLAC" panose="02000506000000020004" pitchFamily="2" charset="0"/>
                <a:ea typeface="Arial Unicode MS" panose="020B0604020202020204" pitchFamily="34" charset="-128"/>
                <a:cs typeface="Arial Unicode MS" panose="020B0604020202020204" pitchFamily="34" charset="-128"/>
              </a:rPr>
              <a:t>LIANNE</a:t>
            </a:r>
            <a:br>
              <a:rPr lang="nl-NL" sz="2000" i="1" dirty="0">
                <a:solidFill>
                  <a:schemeClr val="bg1"/>
                </a:solidFill>
                <a:latin typeface="TRIVIA GOTHIC C6 CONDENSED BLAC" panose="02000506000000020004" pitchFamily="2" charset="0"/>
                <a:ea typeface="Arial Unicode MS" panose="020B0604020202020204" pitchFamily="34" charset="-128"/>
                <a:cs typeface="Arial Unicode MS" panose="020B0604020202020204" pitchFamily="34" charset="-128"/>
              </a:rPr>
            </a:br>
            <a:r>
              <a:rPr lang="nl-NL" sz="2000" i="1" dirty="0">
                <a:solidFill>
                  <a:schemeClr val="bg1"/>
                </a:solidFill>
                <a:latin typeface="TRIVIA GOTHIC C6 CONDENSED BLAC" panose="02000506000000020004" pitchFamily="2" charset="0"/>
                <a:ea typeface="Arial Unicode MS" panose="020B0604020202020204" pitchFamily="34" charset="-128"/>
                <a:cs typeface="Arial Unicode MS" panose="020B0604020202020204" pitchFamily="34" charset="-128"/>
              </a:rPr>
              <a:t>MARKETING</a:t>
            </a:r>
          </a:p>
        </p:txBody>
      </p:sp>
    </p:spTree>
    <p:extLst>
      <p:ext uri="{BB962C8B-B14F-4D97-AF65-F5344CB8AC3E}">
        <p14:creationId xmlns:p14="http://schemas.microsoft.com/office/powerpoint/2010/main" val="8185326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9000" b="-39000"/>
          </a:stretch>
        </a:blipFill>
        <a:effectLst/>
      </p:bgPr>
    </p:bg>
    <p:spTree>
      <p:nvGrpSpPr>
        <p:cNvPr id="1" name="">
          <a:extLst>
            <a:ext uri="{FF2B5EF4-FFF2-40B4-BE49-F238E27FC236}">
              <a16:creationId xmlns:a16="http://schemas.microsoft.com/office/drawing/2014/main" id="{83FE57BB-8454-E61E-9D1B-07652A1D85D0}"/>
            </a:ext>
          </a:extLst>
        </p:cNvPr>
        <p:cNvGrpSpPr/>
        <p:nvPr/>
      </p:nvGrpSpPr>
      <p:grpSpPr>
        <a:xfrm>
          <a:off x="0" y="0"/>
          <a:ext cx="0" cy="0"/>
          <a:chOff x="0" y="0"/>
          <a:chExt cx="0" cy="0"/>
        </a:xfrm>
      </p:grpSpPr>
      <p:sp>
        <p:nvSpPr>
          <p:cNvPr id="8" name="Tekstvak 7">
            <a:extLst>
              <a:ext uri="{FF2B5EF4-FFF2-40B4-BE49-F238E27FC236}">
                <a16:creationId xmlns:a16="http://schemas.microsoft.com/office/drawing/2014/main" id="{FCFB4869-23C8-DCE9-0812-8EEB01696962}"/>
              </a:ext>
            </a:extLst>
          </p:cNvPr>
          <p:cNvSpPr txBox="1"/>
          <p:nvPr/>
        </p:nvSpPr>
        <p:spPr>
          <a:xfrm>
            <a:off x="529471" y="1659285"/>
            <a:ext cx="5921433" cy="3724096"/>
          </a:xfrm>
          <a:prstGeom prst="rect">
            <a:avLst/>
          </a:prstGeom>
          <a:noFill/>
        </p:spPr>
        <p:txBody>
          <a:bodyPr wrap="square" rtlCol="0">
            <a:spAutoFit/>
          </a:bodyPr>
          <a:lstStyle/>
          <a:p>
            <a:r>
              <a:rPr lang="en-GB" sz="4400" dirty="0">
                <a:solidFill>
                  <a:schemeClr val="bg1"/>
                </a:solidFill>
                <a:latin typeface="TRIVIA GOTHIC C6 CONDENSED BLAC" panose="02000506000000020004" pitchFamily="2" charset="0"/>
                <a:ea typeface="Arial Unicode MS" panose="020B0604020202020204" pitchFamily="34" charset="-128"/>
                <a:cs typeface="Arial Unicode MS" panose="020B0604020202020204" pitchFamily="34" charset="-128"/>
              </a:rPr>
              <a:t>ORGANIZED  as:</a:t>
            </a:r>
            <a:br>
              <a:rPr lang="en-GB" sz="3200" dirty="0">
                <a:solidFill>
                  <a:schemeClr val="bg1"/>
                </a:solidFill>
                <a:latin typeface="TRIVIA GOTHIC C6 CONDENSED BLAC" panose="02000506000000020004" pitchFamily="2" charset="0"/>
                <a:ea typeface="Arial Unicode MS" panose="020B0604020202020204" pitchFamily="34" charset="-128"/>
                <a:cs typeface="Arial Unicode MS" panose="020B0604020202020204" pitchFamily="34" charset="-128"/>
              </a:rPr>
            </a:br>
            <a:endParaRPr lang="en-GB" sz="3200" dirty="0">
              <a:solidFill>
                <a:schemeClr val="bg1"/>
              </a:solidFill>
              <a:latin typeface="TRIVIA GOTHIC C6 CONDENSED BLAC" panose="02000506000000020004" pitchFamily="2" charset="0"/>
              <a:ea typeface="Arial Unicode MS" panose="020B0604020202020204" pitchFamily="34" charset="-128"/>
              <a:cs typeface="Arial Unicode MS" panose="020B0604020202020204" pitchFamily="34" charset="-128"/>
            </a:endParaRPr>
          </a:p>
          <a:p>
            <a:r>
              <a:rPr lang="en-GB" sz="3200" dirty="0">
                <a:solidFill>
                  <a:schemeClr val="bg1"/>
                </a:solidFill>
                <a:latin typeface="TRIVIA GOTHIC C6 CONDENSED BLAC" panose="02000506000000020004" pitchFamily="2" charset="0"/>
                <a:ea typeface="Arial Unicode MS" panose="020B0604020202020204" pitchFamily="34" charset="-128"/>
                <a:cs typeface="Arial Unicode MS" panose="020B0604020202020204" pitchFamily="34" charset="-128"/>
              </a:rPr>
              <a:t>&gt; Fiscal unity with NHL </a:t>
            </a:r>
            <a:r>
              <a:rPr lang="en-GB" sz="3200" dirty="0" err="1">
                <a:solidFill>
                  <a:schemeClr val="bg1"/>
                </a:solidFill>
                <a:latin typeface="TRIVIA GOTHIC C6 CONDENSED BLAC" panose="02000506000000020004" pitchFamily="2" charset="0"/>
                <a:ea typeface="Arial Unicode MS" panose="020B0604020202020204" pitchFamily="34" charset="-128"/>
                <a:cs typeface="Arial Unicode MS" panose="020B0604020202020204" pitchFamily="34" charset="-128"/>
              </a:rPr>
              <a:t>Stenden</a:t>
            </a:r>
            <a:endParaRPr lang="en-GB" sz="3200" dirty="0">
              <a:solidFill>
                <a:schemeClr val="bg1"/>
              </a:solidFill>
              <a:latin typeface="TRIVIA GOTHIC C6 CONDENSED BLAC" panose="02000506000000020004" pitchFamily="2" charset="0"/>
              <a:ea typeface="Arial Unicode MS" panose="020B0604020202020204" pitchFamily="34" charset="-128"/>
              <a:cs typeface="Arial Unicode MS" panose="020B0604020202020204" pitchFamily="34" charset="-128"/>
            </a:endParaRPr>
          </a:p>
          <a:p>
            <a:r>
              <a:rPr lang="en-GB" sz="3200" dirty="0">
                <a:solidFill>
                  <a:schemeClr val="bg1"/>
                </a:solidFill>
                <a:latin typeface="TRIVIA GOTHIC C6 CONDENSED BLAC" panose="02000506000000020004" pitchFamily="2" charset="0"/>
                <a:ea typeface="Arial Unicode MS" panose="020B0604020202020204" pitchFamily="34" charset="-128"/>
                <a:cs typeface="Arial Unicode MS" panose="020B0604020202020204" pitchFamily="34" charset="-128"/>
              </a:rPr>
              <a:t>&gt; Strategic partner with other institutes</a:t>
            </a:r>
          </a:p>
          <a:p>
            <a:r>
              <a:rPr lang="en-GB" sz="3200" dirty="0">
                <a:solidFill>
                  <a:schemeClr val="bg1"/>
                </a:solidFill>
                <a:latin typeface="TRIVIA GOTHIC C6 CONDENSED BLAC" panose="02000506000000020004" pitchFamily="2" charset="0"/>
                <a:ea typeface="Arial Unicode MS" panose="020B0604020202020204" pitchFamily="34" charset="-128"/>
                <a:cs typeface="Arial Unicode MS" panose="020B0604020202020204" pitchFamily="34" charset="-128"/>
              </a:rPr>
              <a:t>&gt; Local government funding</a:t>
            </a:r>
          </a:p>
          <a:p>
            <a:endParaRPr lang="en-GB" sz="3200" dirty="0">
              <a:solidFill>
                <a:schemeClr val="bg1"/>
              </a:solidFill>
              <a:latin typeface="TRIVIA GOTHIC C6 CONDENSED BLAC" panose="02000506000000020004" pitchFamily="2" charset="0"/>
              <a:ea typeface="Arial Unicode MS" panose="020B0604020202020204" pitchFamily="34" charset="-128"/>
              <a:cs typeface="Arial Unicode MS" panose="020B0604020202020204" pitchFamily="34" charset="-128"/>
            </a:endParaRPr>
          </a:p>
          <a:p>
            <a:endParaRPr lang="en-GB" sz="3200" dirty="0">
              <a:solidFill>
                <a:schemeClr val="bg1"/>
              </a:solidFill>
              <a:latin typeface="TRIVIA GOTHIC C6 CONDENSED BLAC" panose="02000506000000020004" pitchFamily="2" charset="0"/>
              <a:ea typeface="Arial Unicode MS" panose="020B0604020202020204" pitchFamily="34" charset="-128"/>
              <a:cs typeface="Arial Unicode MS" panose="020B0604020202020204" pitchFamily="34" charset="-128"/>
            </a:endParaRPr>
          </a:p>
        </p:txBody>
      </p:sp>
      <p:pic>
        <p:nvPicPr>
          <p:cNvPr id="15" name="Afbeelding 14" descr="Afbeelding met tekst, Lettertype, Graphics, grafische vormgeving&#10;&#10;Door AI gegenereerde inhoud is mogelijk onjuist.">
            <a:extLst>
              <a:ext uri="{FF2B5EF4-FFF2-40B4-BE49-F238E27FC236}">
                <a16:creationId xmlns:a16="http://schemas.microsoft.com/office/drawing/2014/main" id="{D9E82B86-FE48-13E9-BB35-5F7E304F064D}"/>
              </a:ext>
            </a:extLst>
          </p:cNvPr>
          <p:cNvPicPr>
            <a:picLocks noChangeAspect="1"/>
          </p:cNvPicPr>
          <p:nvPr/>
        </p:nvPicPr>
        <p:blipFill>
          <a:blip r:embed="rId4"/>
          <a:stretch>
            <a:fillRect/>
          </a:stretch>
        </p:blipFill>
        <p:spPr>
          <a:xfrm>
            <a:off x="2389417" y="5505815"/>
            <a:ext cx="2201539" cy="540000"/>
          </a:xfrm>
          <a:prstGeom prst="rect">
            <a:avLst/>
          </a:prstGeom>
        </p:spPr>
      </p:pic>
      <p:pic>
        <p:nvPicPr>
          <p:cNvPr id="17" name="Afbeelding 16" descr="Afbeelding met Lettertype, Graphics, logo, grafische vormgeving&#10;&#10;Door AI gegenereerde inhoud is mogelijk onjuist.">
            <a:extLst>
              <a:ext uri="{FF2B5EF4-FFF2-40B4-BE49-F238E27FC236}">
                <a16:creationId xmlns:a16="http://schemas.microsoft.com/office/drawing/2014/main" id="{54E988DA-C12F-B9FA-8C5C-EA77E38640FA}"/>
              </a:ext>
            </a:extLst>
          </p:cNvPr>
          <p:cNvPicPr>
            <a:picLocks noChangeAspect="1"/>
          </p:cNvPicPr>
          <p:nvPr/>
        </p:nvPicPr>
        <p:blipFill>
          <a:blip r:embed="rId5"/>
          <a:stretch>
            <a:fillRect/>
          </a:stretch>
        </p:blipFill>
        <p:spPr>
          <a:xfrm>
            <a:off x="7188876" y="5235815"/>
            <a:ext cx="2160000" cy="1080000"/>
          </a:xfrm>
          <a:prstGeom prst="rect">
            <a:avLst/>
          </a:prstGeom>
        </p:spPr>
      </p:pic>
      <p:pic>
        <p:nvPicPr>
          <p:cNvPr id="21" name="Afbeelding 20" descr="Afbeelding met tekst, Lettertype, schermopname, Graphics&#10;&#10;Door AI gegenereerde inhoud is mogelijk onjuist.">
            <a:extLst>
              <a:ext uri="{FF2B5EF4-FFF2-40B4-BE49-F238E27FC236}">
                <a16:creationId xmlns:a16="http://schemas.microsoft.com/office/drawing/2014/main" id="{975009E8-0870-E1CF-11B5-1F0A1AFB8AE3}"/>
              </a:ext>
            </a:extLst>
          </p:cNvPr>
          <p:cNvPicPr>
            <a:picLocks noChangeAspect="1"/>
          </p:cNvPicPr>
          <p:nvPr/>
        </p:nvPicPr>
        <p:blipFill>
          <a:blip r:embed="rId6"/>
          <a:stretch>
            <a:fillRect/>
          </a:stretch>
        </p:blipFill>
        <p:spPr>
          <a:xfrm>
            <a:off x="529471" y="5474651"/>
            <a:ext cx="1238182" cy="1080000"/>
          </a:xfrm>
          <a:prstGeom prst="rect">
            <a:avLst/>
          </a:prstGeom>
        </p:spPr>
      </p:pic>
      <p:pic>
        <p:nvPicPr>
          <p:cNvPr id="25" name="Afbeelding 24" descr="Afbeelding met Graphics, grafische vormgeving, ontwerp, kunst&#10;&#10;Door AI gegenereerde inhoud is mogelijk onjuist.">
            <a:extLst>
              <a:ext uri="{FF2B5EF4-FFF2-40B4-BE49-F238E27FC236}">
                <a16:creationId xmlns:a16="http://schemas.microsoft.com/office/drawing/2014/main" id="{0CF650A2-47AE-202B-354C-B985F603986E}"/>
              </a:ext>
            </a:extLst>
          </p:cNvPr>
          <p:cNvPicPr>
            <a:picLocks noChangeAspect="1"/>
          </p:cNvPicPr>
          <p:nvPr/>
        </p:nvPicPr>
        <p:blipFill>
          <a:blip r:embed="rId7"/>
          <a:stretch>
            <a:fillRect/>
          </a:stretch>
        </p:blipFill>
        <p:spPr>
          <a:xfrm>
            <a:off x="10273820" y="5237131"/>
            <a:ext cx="1080000" cy="1080000"/>
          </a:xfrm>
          <a:prstGeom prst="rect">
            <a:avLst/>
          </a:prstGeom>
        </p:spPr>
      </p:pic>
      <p:sp>
        <p:nvSpPr>
          <p:cNvPr id="28" name="Tekstvak 27">
            <a:extLst>
              <a:ext uri="{FF2B5EF4-FFF2-40B4-BE49-F238E27FC236}">
                <a16:creationId xmlns:a16="http://schemas.microsoft.com/office/drawing/2014/main" id="{A26940EE-592F-495A-ADB7-8AADF4E19997}"/>
              </a:ext>
            </a:extLst>
          </p:cNvPr>
          <p:cNvSpPr txBox="1"/>
          <p:nvPr/>
        </p:nvSpPr>
        <p:spPr>
          <a:xfrm>
            <a:off x="6709408" y="1659285"/>
            <a:ext cx="5921433" cy="3724096"/>
          </a:xfrm>
          <a:prstGeom prst="rect">
            <a:avLst/>
          </a:prstGeom>
          <a:noFill/>
        </p:spPr>
        <p:txBody>
          <a:bodyPr wrap="square" rtlCol="0">
            <a:spAutoFit/>
          </a:bodyPr>
          <a:lstStyle/>
          <a:p>
            <a:r>
              <a:rPr lang="en-GB" sz="4400" dirty="0">
                <a:solidFill>
                  <a:schemeClr val="bg1"/>
                </a:solidFill>
                <a:latin typeface="TRIVIA GOTHIC C6 CONDENSED BLAC" panose="02000506000000020004" pitchFamily="2" charset="0"/>
                <a:ea typeface="Arial Unicode MS" panose="020B0604020202020204" pitchFamily="34" charset="-128"/>
                <a:cs typeface="Arial Unicode MS" panose="020B0604020202020204" pitchFamily="34" charset="-128"/>
              </a:rPr>
              <a:t>PROVEN by:</a:t>
            </a:r>
            <a:br>
              <a:rPr lang="en-GB" sz="3200" dirty="0">
                <a:solidFill>
                  <a:schemeClr val="bg1"/>
                </a:solidFill>
                <a:latin typeface="TRIVIA GOTHIC C6 CONDENSED BLAC" panose="02000506000000020004" pitchFamily="2" charset="0"/>
                <a:ea typeface="Arial Unicode MS" panose="020B0604020202020204" pitchFamily="34" charset="-128"/>
                <a:cs typeface="Arial Unicode MS" panose="020B0604020202020204" pitchFamily="34" charset="-128"/>
              </a:rPr>
            </a:br>
            <a:endParaRPr lang="en-GB" sz="3200" dirty="0">
              <a:solidFill>
                <a:schemeClr val="bg1"/>
              </a:solidFill>
              <a:latin typeface="TRIVIA GOTHIC C6 CONDENSED BLAC" panose="02000506000000020004" pitchFamily="2" charset="0"/>
              <a:ea typeface="Arial Unicode MS" panose="020B0604020202020204" pitchFamily="34" charset="-128"/>
              <a:cs typeface="Arial Unicode MS" panose="020B0604020202020204" pitchFamily="34" charset="-128"/>
            </a:endParaRPr>
          </a:p>
          <a:p>
            <a:r>
              <a:rPr lang="en-GB" sz="3200" dirty="0">
                <a:solidFill>
                  <a:schemeClr val="bg1"/>
                </a:solidFill>
                <a:latin typeface="TRIVIA GOTHIC C6 CONDENSED BLAC" panose="02000506000000020004" pitchFamily="2" charset="0"/>
                <a:ea typeface="Arial Unicode MS" panose="020B0604020202020204" pitchFamily="34" charset="-128"/>
                <a:cs typeface="Arial Unicode MS" panose="020B0604020202020204" pitchFamily="34" charset="-128"/>
              </a:rPr>
              <a:t>&gt; Annual Plan</a:t>
            </a:r>
          </a:p>
          <a:p>
            <a:r>
              <a:rPr lang="en-GB" sz="3200" dirty="0">
                <a:solidFill>
                  <a:schemeClr val="bg1"/>
                </a:solidFill>
                <a:latin typeface="TRIVIA GOTHIC C6 CONDENSED BLAC" panose="02000506000000020004" pitchFamily="2" charset="0"/>
                <a:ea typeface="Arial Unicode MS" panose="020B0604020202020204" pitchFamily="34" charset="-128"/>
                <a:cs typeface="Arial Unicode MS" panose="020B0604020202020204" pitchFamily="34" charset="-128"/>
              </a:rPr>
              <a:t>&gt; Annual Report</a:t>
            </a:r>
          </a:p>
          <a:p>
            <a:r>
              <a:rPr lang="en-GB" sz="3200" dirty="0">
                <a:solidFill>
                  <a:schemeClr val="bg1"/>
                </a:solidFill>
                <a:latin typeface="TRIVIA GOTHIC C6 CONDENSED BLAC" panose="02000506000000020004" pitchFamily="2" charset="0"/>
                <a:ea typeface="Arial Unicode MS" panose="020B0604020202020204" pitchFamily="34" charset="-128"/>
                <a:cs typeface="Arial Unicode MS" panose="020B0604020202020204" pitchFamily="34" charset="-128"/>
              </a:rPr>
              <a:t>&gt; Annual Financial statement </a:t>
            </a:r>
          </a:p>
          <a:p>
            <a:pPr marL="457200" indent="-457200">
              <a:buFont typeface="Wingdings" pitchFamily="2" charset="2"/>
              <a:buChar char="Ø"/>
            </a:pPr>
            <a:endParaRPr lang="en-GB" sz="3200" dirty="0">
              <a:solidFill>
                <a:schemeClr val="bg1"/>
              </a:solidFill>
              <a:latin typeface="TRIVIA GOTHIC C6 CONDENSED BLAC" panose="02000506000000020004" pitchFamily="2" charset="0"/>
              <a:ea typeface="Arial Unicode MS" panose="020B0604020202020204" pitchFamily="34" charset="-128"/>
              <a:cs typeface="Arial Unicode MS" panose="020B0604020202020204" pitchFamily="34" charset="-128"/>
            </a:endParaRPr>
          </a:p>
          <a:p>
            <a:endParaRPr lang="en-GB" sz="3200" dirty="0">
              <a:solidFill>
                <a:schemeClr val="bg1"/>
              </a:solidFill>
              <a:latin typeface="TRIVIA GOTHIC C6 CONDENSED BLAC" panose="02000506000000020004" pitchFamily="2" charset="0"/>
              <a:ea typeface="Arial Unicode MS" panose="020B0604020202020204" pitchFamily="34" charset="-128"/>
              <a:cs typeface="Arial Unicode MS" panose="020B0604020202020204" pitchFamily="34" charset="-128"/>
            </a:endParaRPr>
          </a:p>
        </p:txBody>
      </p:sp>
      <p:pic>
        <p:nvPicPr>
          <p:cNvPr id="3" name="Afbeelding 2" descr="Afbeelding met tekst, Lettertype, poster, grafische vormgeving&#10;&#10;Door AI gegenereerde inhoud is mogelijk onjuist.">
            <a:extLst>
              <a:ext uri="{FF2B5EF4-FFF2-40B4-BE49-F238E27FC236}">
                <a16:creationId xmlns:a16="http://schemas.microsoft.com/office/drawing/2014/main" id="{5FC91E7C-FA13-8FA7-F124-654D8192D649}"/>
              </a:ext>
            </a:extLst>
          </p:cNvPr>
          <p:cNvPicPr>
            <a:picLocks noChangeAspect="1"/>
          </p:cNvPicPr>
          <p:nvPr/>
        </p:nvPicPr>
        <p:blipFill>
          <a:blip r:embed="rId8"/>
          <a:stretch>
            <a:fillRect/>
          </a:stretch>
        </p:blipFill>
        <p:spPr>
          <a:xfrm>
            <a:off x="5279264" y="4956915"/>
            <a:ext cx="1270000" cy="1358900"/>
          </a:xfrm>
          <a:prstGeom prst="rect">
            <a:avLst/>
          </a:prstGeom>
        </p:spPr>
      </p:pic>
      <p:pic>
        <p:nvPicPr>
          <p:cNvPr id="2" name="Afbeelding 1">
            <a:extLst>
              <a:ext uri="{FF2B5EF4-FFF2-40B4-BE49-F238E27FC236}">
                <a16:creationId xmlns:a16="http://schemas.microsoft.com/office/drawing/2014/main" id="{41B30120-D09B-669C-EA52-D357B3B814DA}"/>
              </a:ext>
            </a:extLst>
          </p:cNvPr>
          <p:cNvPicPr>
            <a:picLocks noChangeAspect="1"/>
          </p:cNvPicPr>
          <p:nvPr/>
        </p:nvPicPr>
        <p:blipFill>
          <a:blip r:embed="rId9"/>
          <a:srcRect/>
          <a:stretch/>
        </p:blipFill>
        <p:spPr>
          <a:xfrm>
            <a:off x="10183907" y="-173050"/>
            <a:ext cx="2008093" cy="2008093"/>
          </a:xfrm>
          <a:prstGeom prst="rect">
            <a:avLst/>
          </a:prstGeom>
        </p:spPr>
      </p:pic>
    </p:spTree>
    <p:extLst>
      <p:ext uri="{BB962C8B-B14F-4D97-AF65-F5344CB8AC3E}">
        <p14:creationId xmlns:p14="http://schemas.microsoft.com/office/powerpoint/2010/main" val="16160110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AE5144F5-65A6-303B-D87E-0BC3C8668CFB}"/>
              </a:ext>
            </a:extLst>
          </p:cNvPr>
          <p:cNvPicPr>
            <a:picLocks noChangeAspect="1"/>
          </p:cNvPicPr>
          <p:nvPr/>
        </p:nvPicPr>
        <p:blipFill>
          <a:blip r:embed="rId2"/>
          <a:srcRect/>
          <a:stretch/>
        </p:blipFill>
        <p:spPr>
          <a:xfrm>
            <a:off x="2948423" y="1773784"/>
            <a:ext cx="3510329" cy="3510329"/>
          </a:xfrm>
          <a:prstGeom prst="rect">
            <a:avLst/>
          </a:prstGeom>
        </p:spPr>
      </p:pic>
      <p:cxnSp>
        <p:nvCxnSpPr>
          <p:cNvPr id="16" name="Straight Connector 15">
            <a:extLst>
              <a:ext uri="{FF2B5EF4-FFF2-40B4-BE49-F238E27FC236}">
                <a16:creationId xmlns:a16="http://schemas.microsoft.com/office/drawing/2014/main" id="{50DA1EB8-87CF-4588-A1FD-4756F9A28F6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210079" y="1573887"/>
            <a:ext cx="0" cy="3710227"/>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9" name="Afbeelding 8">
            <a:extLst>
              <a:ext uri="{FF2B5EF4-FFF2-40B4-BE49-F238E27FC236}">
                <a16:creationId xmlns:a16="http://schemas.microsoft.com/office/drawing/2014/main" id="{250C0BDE-63C1-EB02-6B4C-C5EFFAA5DEB2}"/>
              </a:ext>
            </a:extLst>
          </p:cNvPr>
          <p:cNvPicPr>
            <a:picLocks noChangeAspect="1"/>
          </p:cNvPicPr>
          <p:nvPr/>
        </p:nvPicPr>
        <p:blipFill>
          <a:blip r:embed="rId3"/>
          <a:srcRect/>
          <a:stretch/>
        </p:blipFill>
        <p:spPr>
          <a:xfrm>
            <a:off x="6047086" y="2000260"/>
            <a:ext cx="3001955" cy="3001955"/>
          </a:xfrm>
          <a:prstGeom prst="rect">
            <a:avLst/>
          </a:prstGeom>
        </p:spPr>
      </p:pic>
      <p:cxnSp>
        <p:nvCxnSpPr>
          <p:cNvPr id="18" name="Straight Connector 17">
            <a:extLst>
              <a:ext uri="{FF2B5EF4-FFF2-40B4-BE49-F238E27FC236}">
                <a16:creationId xmlns:a16="http://schemas.microsoft.com/office/drawing/2014/main" id="{D7A4E378-EA57-47B9-B1EB-58B998F6CF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72595" y="1573887"/>
            <a:ext cx="0" cy="3710227"/>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5" name="Afbeelding 4" descr="Afbeelding met schets, clipart, tekening, Stencil&#10;&#10;Automatisch gegenereerde beschrijving">
            <a:extLst>
              <a:ext uri="{FF2B5EF4-FFF2-40B4-BE49-F238E27FC236}">
                <a16:creationId xmlns:a16="http://schemas.microsoft.com/office/drawing/2014/main" id="{475DC016-12C0-F63E-CD61-66CACCFC62E3}"/>
              </a:ext>
            </a:extLst>
          </p:cNvPr>
          <p:cNvPicPr>
            <a:picLocks noChangeAspect="1"/>
          </p:cNvPicPr>
          <p:nvPr/>
        </p:nvPicPr>
        <p:blipFill>
          <a:blip r:embed="rId4"/>
          <a:stretch>
            <a:fillRect/>
          </a:stretch>
        </p:blipFill>
        <p:spPr>
          <a:xfrm>
            <a:off x="388103" y="2305864"/>
            <a:ext cx="2560320" cy="2517216"/>
          </a:xfrm>
          <a:prstGeom prst="rect">
            <a:avLst/>
          </a:prstGeom>
        </p:spPr>
      </p:pic>
      <p:cxnSp>
        <p:nvCxnSpPr>
          <p:cNvPr id="20" name="Straight Connector 19">
            <a:extLst>
              <a:ext uri="{FF2B5EF4-FFF2-40B4-BE49-F238E27FC236}">
                <a16:creationId xmlns:a16="http://schemas.microsoft.com/office/drawing/2014/main" id="{D2B31ED6-76F0-425A-9A41-C947AEF9C14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956620" y="1573887"/>
            <a:ext cx="0" cy="3710227"/>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11" name="Afbeelding 10">
            <a:extLst>
              <a:ext uri="{FF2B5EF4-FFF2-40B4-BE49-F238E27FC236}">
                <a16:creationId xmlns:a16="http://schemas.microsoft.com/office/drawing/2014/main" id="{6084545D-534A-EB57-6F1C-A7A0FAD92A3D}"/>
              </a:ext>
            </a:extLst>
          </p:cNvPr>
          <p:cNvPicPr>
            <a:picLocks noChangeAspect="1"/>
          </p:cNvPicPr>
          <p:nvPr/>
        </p:nvPicPr>
        <p:blipFill>
          <a:blip r:embed="rId5"/>
          <a:srcRect/>
          <a:stretch/>
        </p:blipFill>
        <p:spPr>
          <a:xfrm>
            <a:off x="9243577" y="3069168"/>
            <a:ext cx="2355434" cy="858213"/>
          </a:xfrm>
          <a:prstGeom prst="rect">
            <a:avLst/>
          </a:prstGeom>
        </p:spPr>
      </p:pic>
    </p:spTree>
    <p:extLst>
      <p:ext uri="{BB962C8B-B14F-4D97-AF65-F5344CB8AC3E}">
        <p14:creationId xmlns:p14="http://schemas.microsoft.com/office/powerpoint/2010/main" val="36866996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9000" b="-39000"/>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 name="Tekstvak 5">
            <a:extLst>
              <a:ext uri="{FF2B5EF4-FFF2-40B4-BE49-F238E27FC236}">
                <a16:creationId xmlns:a16="http://schemas.microsoft.com/office/drawing/2014/main" id="{BB56EA76-D338-4F16-AC6B-F5733A2DFB53}"/>
              </a:ext>
            </a:extLst>
          </p:cNvPr>
          <p:cNvSpPr txBox="1"/>
          <p:nvPr/>
        </p:nvSpPr>
        <p:spPr>
          <a:xfrm>
            <a:off x="0" y="966861"/>
            <a:ext cx="12192000" cy="3785652"/>
          </a:xfrm>
          <a:prstGeom prst="rect">
            <a:avLst/>
          </a:prstGeom>
          <a:noFill/>
        </p:spPr>
        <p:txBody>
          <a:bodyPr wrap="square" rtlCol="0">
            <a:spAutoFit/>
          </a:bodyPr>
          <a:lstStyle/>
          <a:p>
            <a:pPr algn="ctr"/>
            <a:r>
              <a:rPr lang="nl-NL" sz="6000" i="1" dirty="0">
                <a:solidFill>
                  <a:schemeClr val="bg1"/>
                </a:solidFill>
                <a:latin typeface="TRIVIA GOTHIC C6 CONDENSED BLAC" panose="02000506000000020004" pitchFamily="2" charset="0"/>
                <a:ea typeface="Arial Unicode MS" panose="020B0604020202020204" pitchFamily="34" charset="-128"/>
                <a:cs typeface="Arial Unicode MS" panose="020B0604020202020204" pitchFamily="34" charset="-128"/>
              </a:rPr>
              <a:t>FIT </a:t>
            </a:r>
            <a:r>
              <a:rPr lang="nl-NL" sz="6000" i="1">
                <a:solidFill>
                  <a:schemeClr val="bg1"/>
                </a:solidFill>
                <a:latin typeface="TRIVIA GOTHIC C6 CONDENSED BLAC" panose="02000506000000020004" pitchFamily="2" charset="0"/>
                <a:ea typeface="Arial Unicode MS" panose="020B0604020202020204" pitchFamily="34" charset="-128"/>
                <a:cs typeface="Arial Unicode MS" panose="020B0604020202020204" pitchFamily="34" charset="-128"/>
              </a:rPr>
              <a:t>AND FOCUSED</a:t>
            </a:r>
            <a:r>
              <a:rPr lang="nl-NL" sz="6000" i="1" dirty="0">
                <a:solidFill>
                  <a:schemeClr val="bg1"/>
                </a:solidFill>
                <a:latin typeface="TRIVIA GOTHIC C6 CONDENSED BLAC" panose="02000506000000020004" pitchFamily="2" charset="0"/>
                <a:ea typeface="Arial Unicode MS" panose="020B0604020202020204" pitchFamily="34" charset="-128"/>
                <a:cs typeface="Arial Unicode MS" panose="020B0604020202020204" pitchFamily="34" charset="-128"/>
              </a:rPr>
              <a:t>? </a:t>
            </a:r>
          </a:p>
          <a:p>
            <a:pPr algn="ctr"/>
            <a:r>
              <a:rPr lang="nl-NL" sz="6000" i="1" dirty="0">
                <a:solidFill>
                  <a:schemeClr val="bg1"/>
                </a:solidFill>
                <a:latin typeface="TRIVIA GOTHIC C6 CONDENSED BLAC" panose="02000506000000020004" pitchFamily="2" charset="0"/>
                <a:ea typeface="Arial Unicode MS" panose="020B0604020202020204" pitchFamily="34" charset="-128"/>
                <a:cs typeface="Arial Unicode MS" panose="020B0604020202020204" pitchFamily="34" charset="-128"/>
              </a:rPr>
              <a:t>WE </a:t>
            </a:r>
            <a:r>
              <a:rPr lang="nl-NL" sz="6000" i="1">
                <a:solidFill>
                  <a:schemeClr val="bg1"/>
                </a:solidFill>
                <a:latin typeface="TRIVIA GOTHIC C6 CONDENSED BLAC" panose="02000506000000020004" pitchFamily="2" charset="0"/>
                <a:ea typeface="Arial Unicode MS" panose="020B0604020202020204" pitchFamily="34" charset="-128"/>
                <a:cs typeface="Arial Unicode MS" panose="020B0604020202020204" pitchFamily="34" charset="-128"/>
              </a:rPr>
              <a:t>HAVE EVERYTHING YOU NEED. </a:t>
            </a:r>
          </a:p>
          <a:p>
            <a:pPr algn="ctr"/>
            <a:r>
              <a:rPr lang="nl-NL" sz="6000" i="1">
                <a:solidFill>
                  <a:schemeClr val="bg1"/>
                </a:solidFill>
                <a:latin typeface="TRIVIA GOTHIC C6 CONDENSED BLAC" panose="02000506000000020004" pitchFamily="2" charset="0"/>
                <a:ea typeface="Arial Unicode MS" panose="020B0604020202020204" pitchFamily="34" charset="-128"/>
                <a:cs typeface="Arial Unicode MS" panose="020B0604020202020204" pitchFamily="34" charset="-128"/>
              </a:rPr>
              <a:t>YOU JUST NEED TO TAKE ACTION</a:t>
            </a:r>
            <a:r>
              <a:rPr lang="nl-NL" sz="6000" i="1" dirty="0">
                <a:solidFill>
                  <a:schemeClr val="bg1"/>
                </a:solidFill>
                <a:latin typeface="TRIVIA GOTHIC C6 CONDENSED BLAC" panose="02000506000000020004" pitchFamily="2" charset="0"/>
                <a:ea typeface="Arial Unicode MS" panose="020B0604020202020204" pitchFamily="34" charset="-128"/>
                <a:cs typeface="Arial Unicode MS" panose="020B0604020202020204" pitchFamily="34" charset="-128"/>
              </a:rPr>
              <a:t>. </a:t>
            </a:r>
            <a:endParaRPr lang="nl-NL" sz="6000" i="1">
              <a:solidFill>
                <a:schemeClr val="bg1"/>
              </a:solidFill>
              <a:latin typeface="TRIVIA GOTHIC C6 CONDENSED BLAC" panose="02000506000000020004" pitchFamily="2" charset="0"/>
              <a:ea typeface="Arial Unicode MS" panose="020B0604020202020204" pitchFamily="34" charset="-128"/>
              <a:cs typeface="Arial Unicode MS" panose="020B0604020202020204" pitchFamily="34" charset="-128"/>
            </a:endParaRPr>
          </a:p>
          <a:p>
            <a:pPr algn="ctr"/>
            <a:r>
              <a:rPr lang="nl-NL" sz="6000" i="1">
                <a:solidFill>
                  <a:schemeClr val="bg1"/>
                </a:solidFill>
                <a:latin typeface="TRIVIA GOTHIC C6 CONDENSED BLAC" panose="02000506000000020004" pitchFamily="2" charset="0"/>
                <a:ea typeface="Arial Unicode MS" panose="020B0604020202020204" pitchFamily="34" charset="-128"/>
                <a:cs typeface="Arial Unicode MS" panose="020B0604020202020204" pitchFamily="34" charset="-128"/>
              </a:rPr>
              <a:t>TOGETHER, WE'LL MAKE IT HAPPEN.</a:t>
            </a:r>
            <a:endParaRPr lang="nl-NL" sz="6000" i="1" dirty="0">
              <a:solidFill>
                <a:schemeClr val="bg1"/>
              </a:solidFill>
              <a:latin typeface="TRIVIA GOTHIC C6 CONDENSED BLAC" panose="02000506000000020004" pitchFamily="2" charset="0"/>
              <a:ea typeface="Arial Unicode MS" panose="020B0604020202020204" pitchFamily="34" charset="-128"/>
              <a:cs typeface="Arial Unicode MS" panose="020B0604020202020204" pitchFamily="34" charset="-128"/>
            </a:endParaRPr>
          </a:p>
        </p:txBody>
      </p:sp>
      <p:pic>
        <p:nvPicPr>
          <p:cNvPr id="7" name="Afbeelding 6">
            <a:extLst>
              <a:ext uri="{FF2B5EF4-FFF2-40B4-BE49-F238E27FC236}">
                <a16:creationId xmlns:a16="http://schemas.microsoft.com/office/drawing/2014/main" id="{03C16523-A1AA-3979-8CFA-522A72B52A85}"/>
              </a:ext>
            </a:extLst>
          </p:cNvPr>
          <p:cNvPicPr>
            <a:picLocks noChangeAspect="1"/>
          </p:cNvPicPr>
          <p:nvPr/>
        </p:nvPicPr>
        <p:blipFill>
          <a:blip r:embed="rId3"/>
          <a:srcRect/>
          <a:stretch/>
        </p:blipFill>
        <p:spPr>
          <a:xfrm>
            <a:off x="3500553" y="3338075"/>
            <a:ext cx="4818183" cy="4818183"/>
          </a:xfrm>
          <a:prstGeom prst="rect">
            <a:avLst/>
          </a:prstGeom>
        </p:spPr>
      </p:pic>
    </p:spTree>
    <p:extLst>
      <p:ext uri="{BB962C8B-B14F-4D97-AF65-F5344CB8AC3E}">
        <p14:creationId xmlns:p14="http://schemas.microsoft.com/office/powerpoint/2010/main" val="17460133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9000" b="-39000"/>
          </a:stretch>
        </a:blipFill>
        <a:effectLst/>
      </p:bgPr>
    </p:bg>
    <p:spTree>
      <p:nvGrpSpPr>
        <p:cNvPr id="1" name=""/>
        <p:cNvGrpSpPr/>
        <p:nvPr/>
      </p:nvGrpSpPr>
      <p:grpSpPr>
        <a:xfrm>
          <a:off x="0" y="0"/>
          <a:ext cx="0" cy="0"/>
          <a:chOff x="0" y="0"/>
          <a:chExt cx="0" cy="0"/>
        </a:xfrm>
      </p:grpSpPr>
      <p:pic>
        <p:nvPicPr>
          <p:cNvPr id="3" name="Afbeelding 2" descr="Afbeelding met tekst, Lettertype, logo, schermopname&#10;&#10;Automatisch gegenereerde beschrijving">
            <a:extLst>
              <a:ext uri="{FF2B5EF4-FFF2-40B4-BE49-F238E27FC236}">
                <a16:creationId xmlns:a16="http://schemas.microsoft.com/office/drawing/2014/main" id="{7C509E6D-3ADD-4CC3-CFD9-ECA1B2A513D0}"/>
              </a:ext>
            </a:extLst>
          </p:cNvPr>
          <p:cNvPicPr>
            <a:picLocks noChangeAspect="1"/>
          </p:cNvPicPr>
          <p:nvPr/>
        </p:nvPicPr>
        <p:blipFill>
          <a:blip r:embed="rId3"/>
          <a:stretch>
            <a:fillRect/>
          </a:stretch>
        </p:blipFill>
        <p:spPr>
          <a:xfrm>
            <a:off x="643467" y="783167"/>
            <a:ext cx="5291666" cy="5291666"/>
          </a:xfrm>
          <a:prstGeom prst="rect">
            <a:avLst/>
          </a:prstGeom>
        </p:spPr>
      </p:pic>
      <p:pic>
        <p:nvPicPr>
          <p:cNvPr id="5" name="Afbeelding 4" descr="Afbeelding met persoon, kleding, sport, tekst&#10;&#10;Automatisch gegenereerde beschrijving">
            <a:extLst>
              <a:ext uri="{FF2B5EF4-FFF2-40B4-BE49-F238E27FC236}">
                <a16:creationId xmlns:a16="http://schemas.microsoft.com/office/drawing/2014/main" id="{124BD34A-0490-3ABA-7CE1-255AF55796CD}"/>
              </a:ext>
            </a:extLst>
          </p:cNvPr>
          <p:cNvPicPr>
            <a:picLocks noChangeAspect="1"/>
          </p:cNvPicPr>
          <p:nvPr/>
        </p:nvPicPr>
        <p:blipFill>
          <a:blip r:embed="rId4"/>
          <a:stretch>
            <a:fillRect/>
          </a:stretch>
        </p:blipFill>
        <p:spPr>
          <a:xfrm>
            <a:off x="6256865" y="783166"/>
            <a:ext cx="5291667" cy="5291667"/>
          </a:xfrm>
          <a:prstGeom prst="rect">
            <a:avLst/>
          </a:prstGeom>
        </p:spPr>
      </p:pic>
    </p:spTree>
    <p:extLst>
      <p:ext uri="{BB962C8B-B14F-4D97-AF65-F5344CB8AC3E}">
        <p14:creationId xmlns:p14="http://schemas.microsoft.com/office/powerpoint/2010/main" val="32092558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9000" b="-39000"/>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 name="Tekstvak 5">
            <a:extLst>
              <a:ext uri="{FF2B5EF4-FFF2-40B4-BE49-F238E27FC236}">
                <a16:creationId xmlns:a16="http://schemas.microsoft.com/office/drawing/2014/main" id="{BB56EA76-D338-4F16-AC6B-F5733A2DFB53}"/>
              </a:ext>
            </a:extLst>
          </p:cNvPr>
          <p:cNvSpPr txBox="1"/>
          <p:nvPr/>
        </p:nvSpPr>
        <p:spPr>
          <a:xfrm>
            <a:off x="481913" y="1320804"/>
            <a:ext cx="11219935" cy="3046988"/>
          </a:xfrm>
          <a:prstGeom prst="rect">
            <a:avLst/>
          </a:prstGeom>
          <a:noFill/>
        </p:spPr>
        <p:txBody>
          <a:bodyPr wrap="square" rtlCol="0">
            <a:spAutoFit/>
          </a:bodyPr>
          <a:lstStyle/>
          <a:p>
            <a:pPr algn="just"/>
            <a:r>
              <a:rPr lang="en-GB" sz="3200" i="1" dirty="0">
                <a:solidFill>
                  <a:schemeClr val="bg1"/>
                </a:solidFill>
                <a:latin typeface="TRIVIA GOTHIC C6 CONDENSED BLAC" panose="02000506000000020004" pitchFamily="2" charset="0"/>
                <a:ea typeface="Arial Unicode MS" panose="020B0604020202020204" pitchFamily="34" charset="-128"/>
                <a:cs typeface="Arial Unicode MS" panose="020B0604020202020204" pitchFamily="34" charset="-128"/>
              </a:rPr>
              <a:t>Badminton, Ballet, Basketball, Beach Volleyball, Bootcamp, BBB/</a:t>
            </a:r>
            <a:r>
              <a:rPr lang="en-GB" sz="3200" i="1" dirty="0" err="1">
                <a:solidFill>
                  <a:schemeClr val="bg1"/>
                </a:solidFill>
                <a:latin typeface="TRIVIA GOTHIC C6 CONDENSED BLAC" panose="02000506000000020004" pitchFamily="2" charset="0"/>
                <a:ea typeface="Arial Unicode MS" panose="020B0604020202020204" pitchFamily="34" charset="-128"/>
                <a:cs typeface="Arial Unicode MS" panose="020B0604020202020204" pitchFamily="34" charset="-128"/>
              </a:rPr>
              <a:t>Bootycore</a:t>
            </a:r>
            <a:r>
              <a:rPr lang="en-GB" sz="3200" i="1" dirty="0">
                <a:solidFill>
                  <a:schemeClr val="bg1"/>
                </a:solidFill>
                <a:latin typeface="TRIVIA GOTHIC C6 CONDENSED BLAC" panose="02000506000000020004" pitchFamily="2" charset="0"/>
                <a:ea typeface="Arial Unicode MS" panose="020B0604020202020204" pitchFamily="34" charset="-128"/>
                <a:cs typeface="Arial Unicode MS" panose="020B0604020202020204" pitchFamily="34" charset="-128"/>
              </a:rPr>
              <a:t>, Bouldering, Boxing, Canoeing, Curling, Dancing, Diving, Dodgeball, Fitness &amp; Group Classes, Futsal, Golf, Handball, Hip Hop, High Intensity Training (HIT), Ice Skating, Inline Skating, Karate, Kickboxing, Korfball, Outdoor Fitness, Padel, Pilates, Pitch &amp; Putt, Rock &amp; Roll Dancing, Rowing, Rugby, Self-Defence, Football (Soccer), Spinning, Stand-up Paddleboarding (SUP), Survival Run, Swimming, Table Tennis, Tennis, Volleyball, Yoga.</a:t>
            </a:r>
          </a:p>
        </p:txBody>
      </p:sp>
      <p:pic>
        <p:nvPicPr>
          <p:cNvPr id="2" name="Afbeelding 1">
            <a:extLst>
              <a:ext uri="{FF2B5EF4-FFF2-40B4-BE49-F238E27FC236}">
                <a16:creationId xmlns:a16="http://schemas.microsoft.com/office/drawing/2014/main" id="{86ED47E6-7575-E737-DAE8-A8B373BDFD0D}"/>
              </a:ext>
            </a:extLst>
          </p:cNvPr>
          <p:cNvPicPr>
            <a:picLocks noChangeAspect="1"/>
          </p:cNvPicPr>
          <p:nvPr/>
        </p:nvPicPr>
        <p:blipFill>
          <a:blip r:embed="rId3"/>
          <a:srcRect/>
          <a:stretch/>
        </p:blipFill>
        <p:spPr>
          <a:xfrm>
            <a:off x="3467100" y="2936631"/>
            <a:ext cx="4818183" cy="4818183"/>
          </a:xfrm>
          <a:prstGeom prst="rect">
            <a:avLst/>
          </a:prstGeom>
        </p:spPr>
      </p:pic>
    </p:spTree>
    <p:extLst>
      <p:ext uri="{BB962C8B-B14F-4D97-AF65-F5344CB8AC3E}">
        <p14:creationId xmlns:p14="http://schemas.microsoft.com/office/powerpoint/2010/main" val="31227621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1B1FF"/>
        </a:solidFill>
        <a:effectLst/>
      </p:bgPr>
    </p:bg>
    <p:spTree>
      <p:nvGrpSpPr>
        <p:cNvPr id="1" name=""/>
        <p:cNvGrpSpPr/>
        <p:nvPr/>
      </p:nvGrpSpPr>
      <p:grpSpPr>
        <a:xfrm>
          <a:off x="0" y="0"/>
          <a:ext cx="0" cy="0"/>
          <a:chOff x="0" y="0"/>
          <a:chExt cx="0" cy="0"/>
        </a:xfrm>
      </p:grpSpPr>
      <p:pic>
        <p:nvPicPr>
          <p:cNvPr id="4" name="Onlinemedia 3" descr="Leeuwarden Student Sport 2024">
            <a:hlinkClick r:id="" action="ppaction://media"/>
            <a:extLst>
              <a:ext uri="{FF2B5EF4-FFF2-40B4-BE49-F238E27FC236}">
                <a16:creationId xmlns:a16="http://schemas.microsoft.com/office/drawing/2014/main" id="{939F2343-ACDE-A16A-5D51-E30997602F05}"/>
              </a:ext>
            </a:extLst>
          </p:cNvPr>
          <p:cNvPicPr>
            <a:picLocks noRot="1" noChangeAspect="1"/>
          </p:cNvPicPr>
          <p:nvPr>
            <a:videoFile r:link="rId1"/>
          </p:nvPr>
        </p:nvPicPr>
        <p:blipFill>
          <a:blip r:embed="rId3"/>
          <a:stretch>
            <a:fillRect/>
          </a:stretch>
        </p:blipFill>
        <p:spPr>
          <a:xfrm>
            <a:off x="0" y="0"/>
            <a:ext cx="12138053" cy="6858000"/>
          </a:xfrm>
          <a:prstGeom prst="rect">
            <a:avLst/>
          </a:prstGeom>
        </p:spPr>
      </p:pic>
    </p:spTree>
    <p:extLst>
      <p:ext uri="{BB962C8B-B14F-4D97-AF65-F5344CB8AC3E}">
        <p14:creationId xmlns:p14="http://schemas.microsoft.com/office/powerpoint/2010/main" val="930601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9000" b="-39000"/>
          </a:stretch>
        </a:blipFill>
        <a:effectLst/>
      </p:bgPr>
    </p:bg>
    <p:spTree>
      <p:nvGrpSpPr>
        <p:cNvPr id="1" name="">
          <a:extLst>
            <a:ext uri="{FF2B5EF4-FFF2-40B4-BE49-F238E27FC236}">
              <a16:creationId xmlns:a16="http://schemas.microsoft.com/office/drawing/2014/main" id="{01E0771F-92F7-70C5-52CB-CC7493DD021F}"/>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4CCD4416-51A1-CE8E-4D88-12115DDBB9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Afbeelding 3" descr="Afbeelding met tekst, Lettertype, nummer, lijn&#10;&#10;Door AI gegenereerde inhoud is mogelijk onjuist.">
            <a:extLst>
              <a:ext uri="{FF2B5EF4-FFF2-40B4-BE49-F238E27FC236}">
                <a16:creationId xmlns:a16="http://schemas.microsoft.com/office/drawing/2014/main" id="{55EB2645-7380-DE30-3325-292F779A9FBE}"/>
              </a:ext>
            </a:extLst>
          </p:cNvPr>
          <p:cNvPicPr>
            <a:picLocks noChangeAspect="1"/>
          </p:cNvPicPr>
          <p:nvPr/>
        </p:nvPicPr>
        <p:blipFill>
          <a:blip r:embed="rId4"/>
          <a:stretch>
            <a:fillRect/>
          </a:stretch>
        </p:blipFill>
        <p:spPr>
          <a:xfrm>
            <a:off x="641533" y="827142"/>
            <a:ext cx="10908933" cy="4434455"/>
          </a:xfrm>
          <a:prstGeom prst="rect">
            <a:avLst/>
          </a:prstGeom>
        </p:spPr>
      </p:pic>
      <p:pic>
        <p:nvPicPr>
          <p:cNvPr id="5" name="Afbeelding 4">
            <a:extLst>
              <a:ext uri="{FF2B5EF4-FFF2-40B4-BE49-F238E27FC236}">
                <a16:creationId xmlns:a16="http://schemas.microsoft.com/office/drawing/2014/main" id="{93B2470D-BB8A-D724-CD7F-A95805422293}"/>
              </a:ext>
            </a:extLst>
          </p:cNvPr>
          <p:cNvPicPr>
            <a:picLocks noChangeAspect="1"/>
          </p:cNvPicPr>
          <p:nvPr/>
        </p:nvPicPr>
        <p:blipFill>
          <a:blip r:embed="rId5"/>
          <a:srcRect/>
          <a:stretch/>
        </p:blipFill>
        <p:spPr>
          <a:xfrm>
            <a:off x="3686907" y="3927231"/>
            <a:ext cx="4818183" cy="4818183"/>
          </a:xfrm>
          <a:prstGeom prst="rect">
            <a:avLst/>
          </a:prstGeom>
        </p:spPr>
      </p:pic>
    </p:spTree>
    <p:extLst>
      <p:ext uri="{BB962C8B-B14F-4D97-AF65-F5344CB8AC3E}">
        <p14:creationId xmlns:p14="http://schemas.microsoft.com/office/powerpoint/2010/main" val="20166194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media 3" descr="Aftermovie LSV 2024">
            <a:hlinkClick r:id="" action="ppaction://media"/>
            <a:extLst>
              <a:ext uri="{FF2B5EF4-FFF2-40B4-BE49-F238E27FC236}">
                <a16:creationId xmlns:a16="http://schemas.microsoft.com/office/drawing/2014/main" id="{B31C8913-1BFF-3580-9A1F-484AF10E4A88}"/>
              </a:ext>
            </a:extLst>
          </p:cNvPr>
          <p:cNvPicPr>
            <a:picLocks noRot="1" noChangeAspect="1"/>
          </p:cNvPicPr>
          <p:nvPr>
            <a:videoFile r:link="rId1"/>
          </p:nvPr>
        </p:nvPicPr>
        <p:blipFill>
          <a:blip r:embed="rId3"/>
          <a:stretch>
            <a:fillRect/>
          </a:stretch>
        </p:blipFill>
        <p:spPr>
          <a:xfrm>
            <a:off x="0" y="0"/>
            <a:ext cx="12317506" cy="6959391"/>
          </a:xfrm>
          <a:prstGeom prst="rect">
            <a:avLst/>
          </a:prstGeom>
        </p:spPr>
      </p:pic>
    </p:spTree>
    <p:extLst>
      <p:ext uri="{BB962C8B-B14F-4D97-AF65-F5344CB8AC3E}">
        <p14:creationId xmlns:p14="http://schemas.microsoft.com/office/powerpoint/2010/main" val="3496128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7BE3C51-7F2F-6128-67C5-ED73CCA17760}"/>
            </a:ext>
          </a:extLst>
        </p:cNvPr>
        <p:cNvGrpSpPr/>
        <p:nvPr/>
      </p:nvGrpSpPr>
      <p:grpSpPr>
        <a:xfrm>
          <a:off x="0" y="0"/>
          <a:ext cx="0" cy="0"/>
          <a:chOff x="0" y="0"/>
          <a:chExt cx="0" cy="0"/>
        </a:xfrm>
      </p:grpSpPr>
      <p:sp>
        <p:nvSpPr>
          <p:cNvPr id="22" name="Rectangle 21">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7" name="Afbeelding 16" descr="Afbeelding met concert, muziek, entertainment, podium&#10;&#10;Door AI gegenereerde inhoud is mogelijk onjuist.">
            <a:extLst>
              <a:ext uri="{FF2B5EF4-FFF2-40B4-BE49-F238E27FC236}">
                <a16:creationId xmlns:a16="http://schemas.microsoft.com/office/drawing/2014/main" id="{4230F778-BAD5-34DE-F9E9-1F8355F26E24}"/>
              </a:ext>
            </a:extLst>
          </p:cNvPr>
          <p:cNvPicPr>
            <a:picLocks noChangeAspect="1"/>
          </p:cNvPicPr>
          <p:nvPr/>
        </p:nvPicPr>
        <p:blipFill>
          <a:blip r:embed="rId3"/>
          <a:srcRect t="15746"/>
          <a:stretch/>
        </p:blipFill>
        <p:spPr>
          <a:xfrm>
            <a:off x="20" y="1282"/>
            <a:ext cx="12191980" cy="6856718"/>
          </a:xfrm>
          <a:prstGeom prst="rect">
            <a:avLst/>
          </a:prstGeom>
        </p:spPr>
      </p:pic>
      <p:pic>
        <p:nvPicPr>
          <p:cNvPr id="18" name="Afbeelding 17">
            <a:extLst>
              <a:ext uri="{FF2B5EF4-FFF2-40B4-BE49-F238E27FC236}">
                <a16:creationId xmlns:a16="http://schemas.microsoft.com/office/drawing/2014/main" id="{BEFD5C4B-CAD8-7BC9-C2CE-B527789FB85E}"/>
              </a:ext>
            </a:extLst>
          </p:cNvPr>
          <p:cNvPicPr>
            <a:picLocks noChangeAspect="1"/>
          </p:cNvPicPr>
          <p:nvPr/>
        </p:nvPicPr>
        <p:blipFill>
          <a:blip r:embed="rId4"/>
          <a:srcRect/>
          <a:stretch/>
        </p:blipFill>
        <p:spPr>
          <a:xfrm>
            <a:off x="9408677" y="287868"/>
            <a:ext cx="2355434" cy="858213"/>
          </a:xfrm>
          <a:prstGeom prst="rect">
            <a:avLst/>
          </a:prstGeom>
        </p:spPr>
      </p:pic>
    </p:spTree>
    <p:extLst>
      <p:ext uri="{BB962C8B-B14F-4D97-AF65-F5344CB8AC3E}">
        <p14:creationId xmlns:p14="http://schemas.microsoft.com/office/powerpoint/2010/main" val="37663855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Onlinemedia 3" descr="LEIP! Intro 2024 aftermovie">
            <a:hlinkClick r:id="" action="ppaction://media"/>
            <a:extLst>
              <a:ext uri="{FF2B5EF4-FFF2-40B4-BE49-F238E27FC236}">
                <a16:creationId xmlns:a16="http://schemas.microsoft.com/office/drawing/2014/main" id="{710D93A7-5504-A15B-5B11-F65D0ECC242C}"/>
              </a:ext>
            </a:extLst>
          </p:cNvPr>
          <p:cNvPicPr>
            <a:picLocks noRot="1" noChangeAspect="1"/>
          </p:cNvPicPr>
          <p:nvPr>
            <a:videoFile r:link="rId1"/>
          </p:nvPr>
        </p:nvPicPr>
        <p:blipFill>
          <a:blip r:embed="rId3"/>
          <a:stretch>
            <a:fillRect/>
          </a:stretch>
        </p:blipFill>
        <p:spPr>
          <a:xfrm>
            <a:off x="0" y="0"/>
            <a:ext cx="12387039" cy="6998677"/>
          </a:xfrm>
          <a:prstGeom prst="rect">
            <a:avLst/>
          </a:prstGeom>
        </p:spPr>
      </p:pic>
    </p:spTree>
    <p:extLst>
      <p:ext uri="{BB962C8B-B14F-4D97-AF65-F5344CB8AC3E}">
        <p14:creationId xmlns:p14="http://schemas.microsoft.com/office/powerpoint/2010/main" val="2591619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9000" b="-39000"/>
          </a:stretch>
        </a:blipFill>
        <a:effectLst/>
      </p:bgPr>
    </p:bg>
    <p:spTree>
      <p:nvGrpSpPr>
        <p:cNvPr id="1" name="">
          <a:extLst>
            <a:ext uri="{FF2B5EF4-FFF2-40B4-BE49-F238E27FC236}">
              <a16:creationId xmlns:a16="http://schemas.microsoft.com/office/drawing/2014/main" id="{FF6EAC4A-4617-3239-5FFB-B117C2F3806A}"/>
            </a:ext>
          </a:extLst>
        </p:cNvPr>
        <p:cNvGrpSpPr/>
        <p:nvPr/>
      </p:nvGrpSpPr>
      <p:grpSpPr>
        <a:xfrm>
          <a:off x="0" y="0"/>
          <a:ext cx="0" cy="0"/>
          <a:chOff x="0" y="0"/>
          <a:chExt cx="0" cy="0"/>
        </a:xfrm>
      </p:grpSpPr>
      <p:sp>
        <p:nvSpPr>
          <p:cNvPr id="6" name="Tekstvak 5">
            <a:extLst>
              <a:ext uri="{FF2B5EF4-FFF2-40B4-BE49-F238E27FC236}">
                <a16:creationId xmlns:a16="http://schemas.microsoft.com/office/drawing/2014/main" id="{E0EDDC93-78A8-F509-2F0F-DD8515D29E14}"/>
              </a:ext>
            </a:extLst>
          </p:cNvPr>
          <p:cNvSpPr txBox="1"/>
          <p:nvPr/>
        </p:nvSpPr>
        <p:spPr>
          <a:xfrm>
            <a:off x="481912" y="1320804"/>
            <a:ext cx="11219935" cy="4524315"/>
          </a:xfrm>
          <a:prstGeom prst="rect">
            <a:avLst/>
          </a:prstGeom>
          <a:noFill/>
        </p:spPr>
        <p:txBody>
          <a:bodyPr wrap="square" rtlCol="0">
            <a:spAutoFit/>
          </a:bodyPr>
          <a:lstStyle/>
          <a:p>
            <a:pPr algn="l"/>
            <a:r>
              <a:rPr lang="nl-NL" sz="3200" dirty="0">
                <a:solidFill>
                  <a:srgbClr val="FFFFFF"/>
                </a:solidFill>
                <a:latin typeface="TRIVIA GOTHIC C6 CONDENSED BLAC" panose="02000506000000020004" pitchFamily="2" charset="0"/>
              </a:rPr>
              <a:t>LEIP! INTRO </a:t>
            </a:r>
            <a:r>
              <a:rPr lang="nl-NL" sz="3200" b="0" i="0" dirty="0">
                <a:solidFill>
                  <a:srgbClr val="FFFFFF"/>
                </a:solidFill>
                <a:effectLst/>
                <a:latin typeface="TRIVIA GOTHIC C6 CONDENSED BLAC" panose="02000506000000020004" pitchFamily="2" charset="0"/>
              </a:rPr>
              <a:t>21 AUGUST – 24 AUGUST 2025 </a:t>
            </a:r>
            <a:br>
              <a:rPr lang="nl-NL" sz="3200" b="0" i="0" dirty="0">
                <a:solidFill>
                  <a:srgbClr val="FFFFFF"/>
                </a:solidFill>
                <a:effectLst/>
                <a:latin typeface="TRIVIA GOTHIC C6 CONDENSED BLAC" panose="02000506000000020004" pitchFamily="2" charset="0"/>
              </a:rPr>
            </a:br>
            <a:r>
              <a:rPr lang="nl-NL" sz="3200" b="0" i="0" dirty="0">
                <a:solidFill>
                  <a:srgbClr val="FFFFFF"/>
                </a:solidFill>
                <a:effectLst/>
                <a:latin typeface="TRIVIA GOTHIC C6 CONDENSED BLAC" panose="02000506000000020004" pitchFamily="2" charset="0"/>
              </a:rPr>
              <a:t>&gt;	The event </a:t>
            </a:r>
            <a:r>
              <a:rPr lang="nl-NL" sz="3200" b="0" i="0" dirty="0" err="1">
                <a:solidFill>
                  <a:srgbClr val="FFFFFF"/>
                </a:solidFill>
                <a:effectLst/>
                <a:latin typeface="TRIVIA GOTHIC C6 CONDENSED BLAC" panose="02000506000000020004" pitchFamily="2" charset="0"/>
              </a:rPr>
              <a:t>where</a:t>
            </a:r>
            <a:r>
              <a:rPr lang="nl-NL" sz="3200" b="0" i="0" dirty="0">
                <a:solidFill>
                  <a:srgbClr val="FFFFFF"/>
                </a:solidFill>
                <a:effectLst/>
                <a:latin typeface="TRIVIA GOTHIC C6 CONDENSED BLAC" panose="02000506000000020004" pitchFamily="2" charset="0"/>
              </a:rPr>
              <a:t> </a:t>
            </a:r>
            <a:r>
              <a:rPr lang="nl-NL" sz="3200" b="0" i="0" dirty="0" err="1">
                <a:solidFill>
                  <a:srgbClr val="FFFFFF"/>
                </a:solidFill>
                <a:effectLst/>
                <a:latin typeface="TRIVIA GOTHIC C6 CONDENSED BLAC" panose="02000506000000020004" pitchFamily="2" charset="0"/>
              </a:rPr>
              <a:t>students</a:t>
            </a:r>
            <a:r>
              <a:rPr lang="nl-NL" sz="3200" b="0" i="0" dirty="0">
                <a:solidFill>
                  <a:srgbClr val="FFFFFF"/>
                </a:solidFill>
                <a:effectLst/>
                <a:latin typeface="TRIVIA GOTHIC C6 CONDENSED BLAC" panose="02000506000000020004" pitchFamily="2" charset="0"/>
              </a:rPr>
              <a:t> — </a:t>
            </a:r>
            <a:r>
              <a:rPr lang="nl-NL" sz="3200" b="0" i="0" dirty="0" err="1">
                <a:solidFill>
                  <a:srgbClr val="FFFFFF"/>
                </a:solidFill>
                <a:effectLst/>
                <a:latin typeface="TRIVIA GOTHIC C6 CONDENSED BLAC" panose="02000506000000020004" pitchFamily="2" charset="0"/>
              </a:rPr>
              <a:t>from</a:t>
            </a:r>
            <a:r>
              <a:rPr lang="nl-NL" sz="3200" b="0" i="0" dirty="0">
                <a:solidFill>
                  <a:srgbClr val="FFFFFF"/>
                </a:solidFill>
                <a:effectLst/>
                <a:latin typeface="TRIVIA GOTHIC C6 CONDENSED BLAC" panose="02000506000000020004" pitchFamily="2" charset="0"/>
              </a:rPr>
              <a:t> </a:t>
            </a:r>
            <a:r>
              <a:rPr lang="nl-NL" sz="3200" b="0" i="0" dirty="0" err="1">
                <a:solidFill>
                  <a:srgbClr val="FFFFFF"/>
                </a:solidFill>
                <a:effectLst/>
                <a:latin typeface="TRIVIA GOTHIC C6 CONDENSED BLAC" panose="02000506000000020004" pitchFamily="2" charset="0"/>
              </a:rPr>
              <a:t>vocational</a:t>
            </a:r>
            <a:r>
              <a:rPr lang="nl-NL" sz="3200" b="0" i="0" dirty="0">
                <a:solidFill>
                  <a:srgbClr val="FFFFFF"/>
                </a:solidFill>
                <a:effectLst/>
                <a:latin typeface="TRIVIA GOTHIC C6 CONDENSED BLAC" panose="02000506000000020004" pitchFamily="2" charset="0"/>
              </a:rPr>
              <a:t> </a:t>
            </a:r>
            <a:r>
              <a:rPr lang="nl-NL" sz="3200" b="0" i="0" dirty="0" err="1">
                <a:solidFill>
                  <a:srgbClr val="FFFFFF"/>
                </a:solidFill>
                <a:effectLst/>
                <a:latin typeface="TRIVIA GOTHIC C6 CONDENSED BLAC" panose="02000506000000020004" pitchFamily="2" charset="0"/>
              </a:rPr>
              <a:t>to</a:t>
            </a:r>
            <a:r>
              <a:rPr lang="nl-NL" sz="3200" b="0" i="0" dirty="0">
                <a:solidFill>
                  <a:srgbClr val="FFFFFF"/>
                </a:solidFill>
                <a:effectLst/>
                <a:latin typeface="TRIVIA GOTHIC C6 CONDENSED BLAC" panose="02000506000000020004" pitchFamily="2" charset="0"/>
              </a:rPr>
              <a:t> PhD level — </a:t>
            </a:r>
            <a:r>
              <a:rPr lang="nl-NL" sz="3200" b="0" i="0" dirty="0" err="1">
                <a:solidFill>
                  <a:srgbClr val="FFFFFF"/>
                </a:solidFill>
                <a:effectLst/>
                <a:latin typeface="TRIVIA GOTHIC C6 CONDENSED BLAC" panose="02000506000000020004" pitchFamily="2" charset="0"/>
              </a:rPr>
              <a:t>come</a:t>
            </a:r>
            <a:r>
              <a:rPr lang="nl-NL" sz="3200" b="0" i="0" dirty="0">
                <a:solidFill>
                  <a:srgbClr val="FFFFFF"/>
                </a:solidFill>
                <a:effectLst/>
                <a:latin typeface="TRIVIA GOTHIC C6 CONDENSED BLAC" panose="02000506000000020004" pitchFamily="2" charset="0"/>
              </a:rPr>
              <a:t> </a:t>
            </a:r>
            <a:r>
              <a:rPr lang="nl-NL" sz="3200" b="0" i="0" dirty="0" err="1">
                <a:solidFill>
                  <a:srgbClr val="FFFFFF"/>
                </a:solidFill>
                <a:effectLst/>
                <a:latin typeface="TRIVIA GOTHIC C6 CONDENSED BLAC" panose="02000506000000020004" pitchFamily="2" charset="0"/>
              </a:rPr>
              <a:t>together</a:t>
            </a:r>
            <a:r>
              <a:rPr lang="nl-NL" sz="3200" b="0" i="0" dirty="0">
                <a:solidFill>
                  <a:srgbClr val="FFFFFF"/>
                </a:solidFill>
                <a:effectLst/>
                <a:latin typeface="TRIVIA GOTHIC C6 CONDENSED BLAC" panose="02000506000000020004" pitchFamily="2" charset="0"/>
              </a:rPr>
              <a:t> </a:t>
            </a:r>
            <a:r>
              <a:rPr lang="nl-NL" sz="3200" b="0" i="0" dirty="0" err="1">
                <a:solidFill>
                  <a:srgbClr val="FFFFFF"/>
                </a:solidFill>
                <a:effectLst/>
                <a:latin typeface="TRIVIA GOTHIC C6 CONDENSED BLAC" panose="02000506000000020004" pitchFamily="2" charset="0"/>
              </a:rPr>
              <a:t>for</a:t>
            </a:r>
            <a:r>
              <a:rPr lang="nl-NL" sz="3200" b="0" i="0" dirty="0">
                <a:solidFill>
                  <a:srgbClr val="FFFFFF"/>
                </a:solidFill>
                <a:effectLst/>
                <a:latin typeface="TRIVIA GOTHIC C6 CONDENSED BLAC" panose="02000506000000020004" pitchFamily="2" charset="0"/>
              </a:rPr>
              <a:t> 	</a:t>
            </a:r>
            <a:r>
              <a:rPr lang="nl-NL" sz="3200" b="0" i="0" dirty="0" err="1">
                <a:solidFill>
                  <a:srgbClr val="FFFFFF"/>
                </a:solidFill>
                <a:effectLst/>
                <a:latin typeface="TRIVIA GOTHIC C6 CONDENSED BLAC" panose="02000506000000020004" pitchFamily="2" charset="0"/>
              </a:rPr>
              <a:t>an</a:t>
            </a:r>
            <a:r>
              <a:rPr lang="nl-NL" sz="3200" b="0" i="0" dirty="0">
                <a:solidFill>
                  <a:srgbClr val="FFFFFF"/>
                </a:solidFill>
                <a:effectLst/>
                <a:latin typeface="TRIVIA GOTHIC C6 CONDENSED BLAC" panose="02000506000000020004" pitchFamily="2" charset="0"/>
              </a:rPr>
              <a:t> </a:t>
            </a:r>
            <a:r>
              <a:rPr lang="nl-NL" sz="3200" b="0" i="0" dirty="0" err="1">
                <a:solidFill>
                  <a:srgbClr val="FFFFFF"/>
                </a:solidFill>
                <a:effectLst/>
                <a:latin typeface="TRIVIA GOTHIC C6 CONDENSED BLAC" panose="02000506000000020004" pitchFamily="2" charset="0"/>
              </a:rPr>
              <a:t>unforgettable</a:t>
            </a:r>
            <a:r>
              <a:rPr lang="nl-NL" sz="3200" b="0" i="0" dirty="0">
                <a:solidFill>
                  <a:srgbClr val="FFFFFF"/>
                </a:solidFill>
                <a:effectLst/>
                <a:latin typeface="TRIVIA GOTHIC C6 CONDENSED BLAC" panose="02000506000000020004" pitchFamily="2" charset="0"/>
              </a:rPr>
              <a:t> </a:t>
            </a:r>
            <a:r>
              <a:rPr lang="nl-NL" sz="3200" b="0" i="0" dirty="0" err="1">
                <a:solidFill>
                  <a:srgbClr val="FFFFFF"/>
                </a:solidFill>
                <a:effectLst/>
                <a:latin typeface="TRIVIA GOTHIC C6 CONDENSED BLAC" panose="02000506000000020004" pitchFamily="2" charset="0"/>
              </a:rPr>
              <a:t>introduction</a:t>
            </a:r>
            <a:r>
              <a:rPr lang="nl-NL" sz="3200" b="0" i="0" dirty="0">
                <a:solidFill>
                  <a:srgbClr val="FFFFFF"/>
                </a:solidFill>
                <a:effectLst/>
                <a:latin typeface="TRIVIA GOTHIC C6 CONDENSED BLAC" panose="02000506000000020004" pitchFamily="2" charset="0"/>
              </a:rPr>
              <a:t> </a:t>
            </a:r>
            <a:r>
              <a:rPr lang="nl-NL" sz="3200" b="0" i="0" dirty="0" err="1">
                <a:solidFill>
                  <a:srgbClr val="FFFFFF"/>
                </a:solidFill>
                <a:effectLst/>
                <a:latin typeface="TRIVIA GOTHIC C6 CONDENSED BLAC" panose="02000506000000020004" pitchFamily="2" charset="0"/>
              </a:rPr>
              <a:t>experience</a:t>
            </a:r>
            <a:endParaRPr lang="nl-NL" sz="3200" b="0" i="0" dirty="0">
              <a:solidFill>
                <a:srgbClr val="FFFFFF"/>
              </a:solidFill>
              <a:effectLst/>
              <a:latin typeface="TRIVIA GOTHIC C6 CONDENSED BLAC" panose="02000506000000020004" pitchFamily="2" charset="0"/>
            </a:endParaRPr>
          </a:p>
          <a:p>
            <a:pPr algn="l"/>
            <a:endParaRPr lang="nl-NL" sz="3200" dirty="0">
              <a:solidFill>
                <a:srgbClr val="FFFFFF"/>
              </a:solidFill>
              <a:latin typeface="TRIVIA GOTHIC C6 CONDENSED BLAC" panose="02000506000000020004" pitchFamily="2" charset="0"/>
            </a:endParaRPr>
          </a:p>
          <a:p>
            <a:pPr algn="l"/>
            <a:r>
              <a:rPr lang="nl-NL" sz="3200" dirty="0">
                <a:solidFill>
                  <a:srgbClr val="FFFFFF"/>
                </a:solidFill>
                <a:latin typeface="TRIVIA GOTHIC C6 CONDENSED BLAC" panose="02000506000000020004" pitchFamily="2" charset="0"/>
              </a:rPr>
              <a:t>LEIP! FESTIVAL 11 SEPTEMBER</a:t>
            </a:r>
          </a:p>
          <a:p>
            <a:pPr algn="l"/>
            <a:r>
              <a:rPr lang="nl-NL" sz="3200" b="0" i="0" dirty="0">
                <a:solidFill>
                  <a:srgbClr val="FFFFFF"/>
                </a:solidFill>
                <a:effectLst/>
                <a:latin typeface="TRIVIA GOTHIC C6 CONDENSED BLAC" panose="02000506000000020004" pitchFamily="2" charset="0"/>
              </a:rPr>
              <a:t>&gt;	Kick-off </a:t>
            </a:r>
            <a:r>
              <a:rPr lang="nl-NL" sz="3200" b="0" i="0" dirty="0" err="1">
                <a:solidFill>
                  <a:srgbClr val="FFFFFF"/>
                </a:solidFill>
                <a:effectLst/>
                <a:latin typeface="TRIVIA GOTHIC C6 CONDENSED BLAC" panose="02000506000000020004" pitchFamily="2" charset="0"/>
              </a:rPr>
              <a:t>your</a:t>
            </a:r>
            <a:r>
              <a:rPr lang="nl-NL" sz="3200" b="0" i="0" dirty="0">
                <a:solidFill>
                  <a:srgbClr val="FFFFFF"/>
                </a:solidFill>
                <a:effectLst/>
                <a:latin typeface="TRIVIA GOTHIC C6 CONDENSED BLAC" panose="02000506000000020004" pitchFamily="2" charset="0"/>
              </a:rPr>
              <a:t> student life in </a:t>
            </a:r>
            <a:r>
              <a:rPr lang="nl-NL" sz="3200" b="0" i="0" dirty="0" err="1">
                <a:solidFill>
                  <a:srgbClr val="FFFFFF"/>
                </a:solidFill>
                <a:effectLst/>
                <a:latin typeface="TRIVIA GOTHIC C6 CONDENSED BLAC" panose="02000506000000020004" pitchFamily="2" charset="0"/>
              </a:rPr>
              <a:t>style</a:t>
            </a:r>
            <a:r>
              <a:rPr lang="nl-NL" sz="3200" b="0" i="0" dirty="0">
                <a:solidFill>
                  <a:srgbClr val="FFFFFF"/>
                </a:solidFill>
                <a:effectLst/>
                <a:latin typeface="TRIVIA GOTHIC C6 CONDENSED BLAC" panose="02000506000000020004" pitchFamily="2" charset="0"/>
              </a:rPr>
              <a:t>!</a:t>
            </a:r>
            <a:endParaRPr lang="nl-NL" sz="3200" dirty="0">
              <a:solidFill>
                <a:srgbClr val="FFFFFF"/>
              </a:solidFill>
              <a:latin typeface="TRIVIA GOTHIC C6 CONDENSED BLAC" panose="02000506000000020004" pitchFamily="2" charset="0"/>
            </a:endParaRPr>
          </a:p>
          <a:p>
            <a:pPr algn="l"/>
            <a:endParaRPr lang="nl-NL" sz="3200" b="0" i="0" dirty="0">
              <a:solidFill>
                <a:srgbClr val="FFFFFF"/>
              </a:solidFill>
              <a:effectLst/>
              <a:latin typeface="TRIVIA GOTHIC C6 CONDENSED BLAC" panose="02000506000000020004" pitchFamily="2" charset="0"/>
            </a:endParaRPr>
          </a:p>
          <a:p>
            <a:pPr algn="l"/>
            <a:r>
              <a:rPr lang="nl-NL" sz="3200" dirty="0">
                <a:latin typeface="TRIVIA GOTHIC C6 CONDENSED BLAC" panose="02000506000000020004" pitchFamily="2" charset="0"/>
              </a:rPr>
              <a:t>NEW</a:t>
            </a:r>
            <a:r>
              <a:rPr lang="nl-NL" sz="3200" dirty="0">
                <a:solidFill>
                  <a:srgbClr val="FFFFFF"/>
                </a:solidFill>
                <a:latin typeface="TRIVIA GOTHIC C6 CONDENSED BLAC" panose="02000506000000020004" pitchFamily="2" charset="0"/>
              </a:rPr>
              <a:t> LIL’LEIP! FESTIVAL – 6 MARCH</a:t>
            </a:r>
          </a:p>
          <a:p>
            <a:pPr algn="l"/>
            <a:r>
              <a:rPr lang="nl-NL" sz="3200" b="0" i="0" dirty="0">
                <a:solidFill>
                  <a:srgbClr val="FFFFFF"/>
                </a:solidFill>
                <a:effectLst/>
                <a:latin typeface="TRIVIA GOTHIC C6 CONDENSED BLAC" panose="02000506000000020004" pitchFamily="2" charset="0"/>
              </a:rPr>
              <a:t>&gt;	</a:t>
            </a:r>
            <a:r>
              <a:rPr lang="nl-NL" sz="3200" b="0" i="0" dirty="0" err="1">
                <a:solidFill>
                  <a:srgbClr val="FFFFFF"/>
                </a:solidFill>
                <a:effectLst/>
                <a:latin typeface="TRIVIA GOTHIC C6 CONDENSED BLAC" panose="02000506000000020004" pitchFamily="2" charset="0"/>
              </a:rPr>
              <a:t>Because</a:t>
            </a:r>
            <a:r>
              <a:rPr lang="nl-NL" sz="3200" b="0" i="0" dirty="0">
                <a:solidFill>
                  <a:srgbClr val="FFFFFF"/>
                </a:solidFill>
                <a:effectLst/>
                <a:latin typeface="TRIVIA GOTHIC C6 CONDENSED BLAC" panose="02000506000000020004" pitchFamily="2" charset="0"/>
              </a:rPr>
              <a:t> we </a:t>
            </a:r>
            <a:r>
              <a:rPr lang="nl-NL" sz="3200" b="0" i="0" dirty="0" err="1">
                <a:solidFill>
                  <a:srgbClr val="FFFFFF"/>
                </a:solidFill>
                <a:effectLst/>
                <a:latin typeface="TRIVIA GOTHIC C6 CONDENSED BLAC" panose="02000506000000020004" pitchFamily="2" charset="0"/>
              </a:rPr>
              <a:t>can</a:t>
            </a:r>
            <a:r>
              <a:rPr lang="nl-NL" sz="3200" b="0" i="0" dirty="0">
                <a:solidFill>
                  <a:srgbClr val="FFFFFF"/>
                </a:solidFill>
                <a:effectLst/>
                <a:latin typeface="TRIVIA GOTHIC C6 CONDENSED BLAC" panose="02000506000000020004" pitchFamily="2" charset="0"/>
              </a:rPr>
              <a:t>!</a:t>
            </a:r>
          </a:p>
        </p:txBody>
      </p:sp>
      <p:pic>
        <p:nvPicPr>
          <p:cNvPr id="4" name="Afbeelding 3" descr="Afbeelding met Lettertype, Graphics, logo, tekst&#10;&#10;Automatisch gegenereerde beschrijving">
            <a:extLst>
              <a:ext uri="{FF2B5EF4-FFF2-40B4-BE49-F238E27FC236}">
                <a16:creationId xmlns:a16="http://schemas.microsoft.com/office/drawing/2014/main" id="{E3462E7E-64B6-89F1-9125-8AE037E4B745}"/>
              </a:ext>
            </a:extLst>
          </p:cNvPr>
          <p:cNvPicPr>
            <a:picLocks noChangeAspect="1"/>
          </p:cNvPicPr>
          <p:nvPr/>
        </p:nvPicPr>
        <p:blipFill>
          <a:blip r:embed="rId4"/>
          <a:stretch>
            <a:fillRect/>
          </a:stretch>
        </p:blipFill>
        <p:spPr>
          <a:xfrm>
            <a:off x="7963055" y="5370566"/>
            <a:ext cx="1867617" cy="1320804"/>
          </a:xfrm>
          <a:prstGeom prst="rect">
            <a:avLst/>
          </a:prstGeom>
        </p:spPr>
      </p:pic>
      <p:pic>
        <p:nvPicPr>
          <p:cNvPr id="7" name="Afbeelding 6" descr="Afbeelding met Lettertype, Graphics, logo, tekst&#10;&#10;Automatisch gegenereerde beschrijving">
            <a:extLst>
              <a:ext uri="{FF2B5EF4-FFF2-40B4-BE49-F238E27FC236}">
                <a16:creationId xmlns:a16="http://schemas.microsoft.com/office/drawing/2014/main" id="{ABBCE7B8-84E5-D5C5-3694-3B6A132F25BD}"/>
              </a:ext>
            </a:extLst>
          </p:cNvPr>
          <p:cNvPicPr>
            <a:picLocks noChangeAspect="1"/>
          </p:cNvPicPr>
          <p:nvPr/>
        </p:nvPicPr>
        <p:blipFill>
          <a:blip r:embed="rId5"/>
          <a:stretch>
            <a:fillRect/>
          </a:stretch>
        </p:blipFill>
        <p:spPr>
          <a:xfrm>
            <a:off x="6095438" y="5370566"/>
            <a:ext cx="1867617" cy="1320804"/>
          </a:xfrm>
          <a:prstGeom prst="rect">
            <a:avLst/>
          </a:prstGeom>
        </p:spPr>
      </p:pic>
      <p:sp>
        <p:nvSpPr>
          <p:cNvPr id="12" name="Tekstvak 11">
            <a:extLst>
              <a:ext uri="{FF2B5EF4-FFF2-40B4-BE49-F238E27FC236}">
                <a16:creationId xmlns:a16="http://schemas.microsoft.com/office/drawing/2014/main" id="{F9AE67BF-91F5-51EC-6A68-D28771F1F34F}"/>
              </a:ext>
            </a:extLst>
          </p:cNvPr>
          <p:cNvSpPr txBox="1"/>
          <p:nvPr/>
        </p:nvSpPr>
        <p:spPr>
          <a:xfrm>
            <a:off x="481913" y="419967"/>
            <a:ext cx="11531420" cy="707886"/>
          </a:xfrm>
          <a:prstGeom prst="rect">
            <a:avLst/>
          </a:prstGeom>
          <a:noFill/>
        </p:spPr>
        <p:txBody>
          <a:bodyPr wrap="square" rtlCol="0">
            <a:spAutoFit/>
          </a:bodyPr>
          <a:lstStyle/>
          <a:p>
            <a:r>
              <a:rPr lang="nl-NL" sz="4000" b="0" i="0" dirty="0">
                <a:solidFill>
                  <a:srgbClr val="FFFFFF"/>
                </a:solidFill>
                <a:effectLst/>
                <a:latin typeface="TRIVIA GOTHIC C6 CONDENSED BLAC" panose="02000506000000020004" pitchFamily="2" charset="0"/>
              </a:rPr>
              <a:t>DISCOVER LEEUWARDEN &amp; MAKE FRIENDS FOR LIFE</a:t>
            </a:r>
            <a:endParaRPr lang="nl-NL" sz="4000" dirty="0">
              <a:solidFill>
                <a:srgbClr val="FFFFFF"/>
              </a:solidFill>
              <a:latin typeface="TRIVIA GOTHIC C6 CONDENSED BLAC" panose="02000506000000020004" pitchFamily="2" charset="0"/>
            </a:endParaRPr>
          </a:p>
        </p:txBody>
      </p:sp>
      <p:pic>
        <p:nvPicPr>
          <p:cNvPr id="3" name="Afbeelding 2" descr="Afbeelding met Lettertype, Graphics, tekst, logo&#10;&#10;Door AI gegenereerde inhoud is mogelijk onjuist.">
            <a:extLst>
              <a:ext uri="{FF2B5EF4-FFF2-40B4-BE49-F238E27FC236}">
                <a16:creationId xmlns:a16="http://schemas.microsoft.com/office/drawing/2014/main" id="{14809549-90CA-4321-5E7C-FBF94576951F}"/>
              </a:ext>
            </a:extLst>
          </p:cNvPr>
          <p:cNvPicPr>
            <a:picLocks noChangeAspect="1"/>
          </p:cNvPicPr>
          <p:nvPr/>
        </p:nvPicPr>
        <p:blipFill>
          <a:blip r:embed="rId6"/>
          <a:stretch>
            <a:fillRect/>
          </a:stretch>
        </p:blipFill>
        <p:spPr>
          <a:xfrm>
            <a:off x="9763048" y="5254207"/>
            <a:ext cx="2006424" cy="1256979"/>
          </a:xfrm>
          <a:prstGeom prst="rect">
            <a:avLst/>
          </a:prstGeom>
        </p:spPr>
      </p:pic>
    </p:spTree>
    <p:extLst>
      <p:ext uri="{BB962C8B-B14F-4D97-AF65-F5344CB8AC3E}">
        <p14:creationId xmlns:p14="http://schemas.microsoft.com/office/powerpoint/2010/main" val="18424295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Onlinemedia 3" descr="LEIP! Festival 2024">
            <a:hlinkClick r:id="" action="ppaction://media"/>
            <a:extLst>
              <a:ext uri="{FF2B5EF4-FFF2-40B4-BE49-F238E27FC236}">
                <a16:creationId xmlns:a16="http://schemas.microsoft.com/office/drawing/2014/main" id="{F9A53F78-C663-C59E-92E5-4EBEE26278AA}"/>
              </a:ext>
            </a:extLst>
          </p:cNvPr>
          <p:cNvPicPr>
            <a:picLocks noRot="1" noChangeAspect="1"/>
          </p:cNvPicPr>
          <p:nvPr>
            <a:videoFile r:link="rId1"/>
          </p:nvPr>
        </p:nvPicPr>
        <p:blipFill>
          <a:blip r:embed="rId3"/>
          <a:stretch>
            <a:fillRect/>
          </a:stretch>
        </p:blipFill>
        <p:spPr>
          <a:xfrm>
            <a:off x="-70545" y="-35169"/>
            <a:ext cx="12262545" cy="6928338"/>
          </a:xfrm>
          <a:prstGeom prst="rect">
            <a:avLst/>
          </a:prstGeom>
        </p:spPr>
      </p:pic>
    </p:spTree>
    <p:extLst>
      <p:ext uri="{BB962C8B-B14F-4D97-AF65-F5344CB8AC3E}">
        <p14:creationId xmlns:p14="http://schemas.microsoft.com/office/powerpoint/2010/main" val="1424720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Onlinemedia 2" descr="LIL' LEIP! Festival 2025 aftermovie">
            <a:hlinkClick r:id="" action="ppaction://media"/>
            <a:extLst>
              <a:ext uri="{FF2B5EF4-FFF2-40B4-BE49-F238E27FC236}">
                <a16:creationId xmlns:a16="http://schemas.microsoft.com/office/drawing/2014/main" id="{C4D4445E-4CB1-D3B0-CEF2-C957C4ED6712}"/>
              </a:ext>
            </a:extLst>
          </p:cNvPr>
          <p:cNvPicPr>
            <a:picLocks noRot="1" noChangeAspect="1"/>
          </p:cNvPicPr>
          <p:nvPr>
            <a:videoFile r:link="rId1"/>
          </p:nvPr>
        </p:nvPicPr>
        <p:blipFill>
          <a:blip r:embed="rId3"/>
          <a:stretch>
            <a:fillRect/>
          </a:stretch>
        </p:blipFill>
        <p:spPr>
          <a:xfrm>
            <a:off x="0" y="0"/>
            <a:ext cx="12192000" cy="6888480"/>
          </a:xfrm>
          <a:prstGeom prst="rect">
            <a:avLst/>
          </a:prstGeom>
        </p:spPr>
      </p:pic>
    </p:spTree>
    <p:extLst>
      <p:ext uri="{BB962C8B-B14F-4D97-AF65-F5344CB8AC3E}">
        <p14:creationId xmlns:p14="http://schemas.microsoft.com/office/powerpoint/2010/main" val="544740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9000" b="-39000"/>
          </a:stretch>
        </a:blipFill>
        <a:effectLst/>
      </p:bgPr>
    </p:bg>
    <p:spTree>
      <p:nvGrpSpPr>
        <p:cNvPr id="1" name="">
          <a:extLst>
            <a:ext uri="{FF2B5EF4-FFF2-40B4-BE49-F238E27FC236}">
              <a16:creationId xmlns:a16="http://schemas.microsoft.com/office/drawing/2014/main" id="{21F2CFD3-AD65-7DC4-B17C-D2574995801D}"/>
            </a:ext>
          </a:extLst>
        </p:cNvPr>
        <p:cNvGrpSpPr/>
        <p:nvPr/>
      </p:nvGrpSpPr>
      <p:grpSpPr>
        <a:xfrm>
          <a:off x="0" y="0"/>
          <a:ext cx="0" cy="0"/>
          <a:chOff x="0" y="0"/>
          <a:chExt cx="0" cy="0"/>
        </a:xfrm>
      </p:grpSpPr>
      <p:sp>
        <p:nvSpPr>
          <p:cNvPr id="12" name="Tekstvak 11">
            <a:extLst>
              <a:ext uri="{FF2B5EF4-FFF2-40B4-BE49-F238E27FC236}">
                <a16:creationId xmlns:a16="http://schemas.microsoft.com/office/drawing/2014/main" id="{FF30AE93-5F25-4F1A-5159-39CAE9716763}"/>
              </a:ext>
            </a:extLst>
          </p:cNvPr>
          <p:cNvSpPr txBox="1"/>
          <p:nvPr/>
        </p:nvSpPr>
        <p:spPr>
          <a:xfrm>
            <a:off x="330290" y="1334001"/>
            <a:ext cx="11531420" cy="4708981"/>
          </a:xfrm>
          <a:prstGeom prst="rect">
            <a:avLst/>
          </a:prstGeom>
          <a:noFill/>
        </p:spPr>
        <p:txBody>
          <a:bodyPr wrap="square" rtlCol="0">
            <a:spAutoFit/>
          </a:bodyPr>
          <a:lstStyle/>
          <a:p>
            <a:pPr algn="ctr"/>
            <a:r>
              <a:rPr lang="nl-NL" sz="10000" b="0" i="0" dirty="0">
                <a:solidFill>
                  <a:srgbClr val="FFFFFF"/>
                </a:solidFill>
                <a:effectLst/>
                <a:latin typeface="TRIVIA GOTHIC C6 CONDENSED BLAC" panose="02000506000000020004" pitchFamily="2" charset="0"/>
              </a:rPr>
              <a:t>IF YOU CAN</a:t>
            </a:r>
            <a:r>
              <a:rPr lang="nl-NL" sz="10000" b="0" i="0" dirty="0">
                <a:effectLst/>
                <a:latin typeface="TRIVIA GOTHIC C6 CONDENSED BLAC" panose="02000506000000020004" pitchFamily="2" charset="0"/>
              </a:rPr>
              <a:t>’</a:t>
            </a:r>
            <a:r>
              <a:rPr lang="nl-NL" sz="10000" b="0" i="0" dirty="0">
                <a:solidFill>
                  <a:srgbClr val="FFFFFF"/>
                </a:solidFill>
                <a:effectLst/>
                <a:latin typeface="TRIVIA GOTHIC C6 CONDENSED BLAC" panose="02000506000000020004" pitchFamily="2" charset="0"/>
              </a:rPr>
              <a:t>T </a:t>
            </a:r>
          </a:p>
          <a:p>
            <a:pPr algn="ctr"/>
            <a:r>
              <a:rPr lang="nl-NL" sz="10000" b="0" i="0" dirty="0">
                <a:solidFill>
                  <a:srgbClr val="FFFFFF"/>
                </a:solidFill>
                <a:effectLst/>
                <a:latin typeface="TRIVIA GOTHIC C6 CONDENSED BLAC" panose="02000506000000020004" pitchFamily="2" charset="0"/>
              </a:rPr>
              <a:t>BEAT THEM</a:t>
            </a:r>
            <a:r>
              <a:rPr lang="nl-NL" sz="10000" b="0" i="0" dirty="0">
                <a:effectLst/>
                <a:latin typeface="TRIVIA GOTHIC C6 CONDENSED BLAC" panose="02000506000000020004" pitchFamily="2" charset="0"/>
              </a:rPr>
              <a:t>,</a:t>
            </a:r>
            <a:r>
              <a:rPr lang="nl-NL" sz="10000" b="0" i="0" dirty="0">
                <a:solidFill>
                  <a:srgbClr val="FFFFFF"/>
                </a:solidFill>
                <a:effectLst/>
                <a:latin typeface="TRIVIA GOTHIC C6 CONDENSED BLAC" panose="02000506000000020004" pitchFamily="2" charset="0"/>
              </a:rPr>
              <a:t> </a:t>
            </a:r>
          </a:p>
          <a:p>
            <a:pPr algn="ctr"/>
            <a:r>
              <a:rPr lang="nl-NL" sz="10000" b="0" i="0" dirty="0">
                <a:solidFill>
                  <a:srgbClr val="FFFFFF"/>
                </a:solidFill>
                <a:effectLst/>
                <a:latin typeface="TRIVIA GOTHIC C6 CONDENSED BLAC" panose="02000506000000020004" pitchFamily="2" charset="0"/>
              </a:rPr>
              <a:t>JOIN THEM</a:t>
            </a:r>
            <a:r>
              <a:rPr lang="nl-NL" sz="10000" b="0" i="0" dirty="0">
                <a:effectLst/>
                <a:latin typeface="TRIVIA GOTHIC C6 CONDENSED BLAC" panose="02000506000000020004" pitchFamily="2" charset="0"/>
              </a:rPr>
              <a:t>.</a:t>
            </a:r>
            <a:endParaRPr lang="nl-NL" sz="10000" dirty="0">
              <a:latin typeface="TRIVIA GOTHIC C6 CONDENSED BLAC" panose="02000506000000020004" pitchFamily="2" charset="0"/>
            </a:endParaRPr>
          </a:p>
        </p:txBody>
      </p:sp>
      <p:pic>
        <p:nvPicPr>
          <p:cNvPr id="8" name="Afbeelding 7" descr="Afbeelding met logo, Graphics, symbool, grafische vormgeving&#10;&#10;Door AI gegenereerde inhoud is mogelijk onjuist.">
            <a:extLst>
              <a:ext uri="{FF2B5EF4-FFF2-40B4-BE49-F238E27FC236}">
                <a16:creationId xmlns:a16="http://schemas.microsoft.com/office/drawing/2014/main" id="{CE4CE537-29ED-2563-FCB8-5D6EFF88CCE6}"/>
              </a:ext>
            </a:extLst>
          </p:cNvPr>
          <p:cNvPicPr>
            <a:picLocks noChangeAspect="1"/>
          </p:cNvPicPr>
          <p:nvPr/>
        </p:nvPicPr>
        <p:blipFill>
          <a:blip r:embed="rId4"/>
          <a:stretch>
            <a:fillRect/>
          </a:stretch>
        </p:blipFill>
        <p:spPr>
          <a:xfrm>
            <a:off x="10274544" y="210065"/>
            <a:ext cx="1694256" cy="617310"/>
          </a:xfrm>
          <a:prstGeom prst="rect">
            <a:avLst/>
          </a:prstGeom>
        </p:spPr>
      </p:pic>
      <p:sp>
        <p:nvSpPr>
          <p:cNvPr id="9" name="Tekstvak 8">
            <a:extLst>
              <a:ext uri="{FF2B5EF4-FFF2-40B4-BE49-F238E27FC236}">
                <a16:creationId xmlns:a16="http://schemas.microsoft.com/office/drawing/2014/main" id="{C8DAE83B-D92C-5423-8C3A-C49BE74F6737}"/>
              </a:ext>
            </a:extLst>
          </p:cNvPr>
          <p:cNvSpPr txBox="1"/>
          <p:nvPr/>
        </p:nvSpPr>
        <p:spPr>
          <a:xfrm>
            <a:off x="679622" y="87833"/>
            <a:ext cx="1346890" cy="861774"/>
          </a:xfrm>
          <a:prstGeom prst="rect">
            <a:avLst/>
          </a:prstGeom>
          <a:noFill/>
        </p:spPr>
        <p:txBody>
          <a:bodyPr wrap="square" rtlCol="0">
            <a:spAutoFit/>
          </a:bodyPr>
          <a:lstStyle/>
          <a:p>
            <a:r>
              <a:rPr lang="nl-NL" sz="5000">
                <a:solidFill>
                  <a:schemeClr val="bg1"/>
                </a:solidFill>
                <a:effectLst/>
                <a:latin typeface="TRIVIA GOTHIC U6 ULTRA-COND BLA" panose="02000508000000090004" pitchFamily="2" charset="0"/>
              </a:rPr>
              <a:t>2025</a:t>
            </a:r>
            <a:r>
              <a:rPr lang="nl-NL" sz="5000">
                <a:effectLst/>
                <a:latin typeface="TRIVIA GOTHIC U6 ULTRA-COND BLA" panose="02000508000000090004" pitchFamily="2" charset="0"/>
              </a:rPr>
              <a:t>: </a:t>
            </a:r>
            <a:endParaRPr lang="nl-NL" sz="5000" dirty="0">
              <a:latin typeface="TRIVIA GOTHIC U6 ULTRA-COND BLA" panose="02000508000000090004" pitchFamily="2" charset="0"/>
            </a:endParaRPr>
          </a:p>
        </p:txBody>
      </p:sp>
    </p:spTree>
    <p:extLst>
      <p:ext uri="{BB962C8B-B14F-4D97-AF65-F5344CB8AC3E}">
        <p14:creationId xmlns:p14="http://schemas.microsoft.com/office/powerpoint/2010/main" val="30982843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AE5144F5-65A6-303B-D87E-0BC3C8668CFB}"/>
              </a:ext>
            </a:extLst>
          </p:cNvPr>
          <p:cNvPicPr>
            <a:picLocks noChangeAspect="1"/>
          </p:cNvPicPr>
          <p:nvPr/>
        </p:nvPicPr>
        <p:blipFill>
          <a:blip r:embed="rId2"/>
          <a:srcRect/>
          <a:stretch/>
        </p:blipFill>
        <p:spPr>
          <a:xfrm>
            <a:off x="2948423" y="1773784"/>
            <a:ext cx="3510329" cy="3510329"/>
          </a:xfrm>
          <a:prstGeom prst="rect">
            <a:avLst/>
          </a:prstGeom>
        </p:spPr>
      </p:pic>
      <p:cxnSp>
        <p:nvCxnSpPr>
          <p:cNvPr id="16" name="Straight Connector 15">
            <a:extLst>
              <a:ext uri="{FF2B5EF4-FFF2-40B4-BE49-F238E27FC236}">
                <a16:creationId xmlns:a16="http://schemas.microsoft.com/office/drawing/2014/main" id="{50DA1EB8-87CF-4588-A1FD-4756F9A28F6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210079" y="1573887"/>
            <a:ext cx="0" cy="3710227"/>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9" name="Afbeelding 8">
            <a:extLst>
              <a:ext uri="{FF2B5EF4-FFF2-40B4-BE49-F238E27FC236}">
                <a16:creationId xmlns:a16="http://schemas.microsoft.com/office/drawing/2014/main" id="{250C0BDE-63C1-EB02-6B4C-C5EFFAA5DEB2}"/>
              </a:ext>
            </a:extLst>
          </p:cNvPr>
          <p:cNvPicPr>
            <a:picLocks noChangeAspect="1"/>
          </p:cNvPicPr>
          <p:nvPr/>
        </p:nvPicPr>
        <p:blipFill>
          <a:blip r:embed="rId3"/>
          <a:srcRect/>
          <a:stretch/>
        </p:blipFill>
        <p:spPr>
          <a:xfrm>
            <a:off x="6047086" y="2000260"/>
            <a:ext cx="3001955" cy="3001955"/>
          </a:xfrm>
          <a:prstGeom prst="rect">
            <a:avLst/>
          </a:prstGeom>
        </p:spPr>
      </p:pic>
      <p:cxnSp>
        <p:nvCxnSpPr>
          <p:cNvPr id="18" name="Straight Connector 17">
            <a:extLst>
              <a:ext uri="{FF2B5EF4-FFF2-40B4-BE49-F238E27FC236}">
                <a16:creationId xmlns:a16="http://schemas.microsoft.com/office/drawing/2014/main" id="{D7A4E378-EA57-47B9-B1EB-58B998F6CF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72595" y="1573887"/>
            <a:ext cx="0" cy="3710227"/>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5" name="Afbeelding 4" descr="Afbeelding met schets, clipart, tekening, Stencil&#10;&#10;Automatisch gegenereerde beschrijving">
            <a:extLst>
              <a:ext uri="{FF2B5EF4-FFF2-40B4-BE49-F238E27FC236}">
                <a16:creationId xmlns:a16="http://schemas.microsoft.com/office/drawing/2014/main" id="{475DC016-12C0-F63E-CD61-66CACCFC62E3}"/>
              </a:ext>
            </a:extLst>
          </p:cNvPr>
          <p:cNvPicPr>
            <a:picLocks noChangeAspect="1"/>
          </p:cNvPicPr>
          <p:nvPr/>
        </p:nvPicPr>
        <p:blipFill>
          <a:blip r:embed="rId4"/>
          <a:stretch>
            <a:fillRect/>
          </a:stretch>
        </p:blipFill>
        <p:spPr>
          <a:xfrm>
            <a:off x="388103" y="2305864"/>
            <a:ext cx="2560320" cy="2517216"/>
          </a:xfrm>
          <a:prstGeom prst="rect">
            <a:avLst/>
          </a:prstGeom>
        </p:spPr>
      </p:pic>
      <p:cxnSp>
        <p:nvCxnSpPr>
          <p:cNvPr id="20" name="Straight Connector 19">
            <a:extLst>
              <a:ext uri="{FF2B5EF4-FFF2-40B4-BE49-F238E27FC236}">
                <a16:creationId xmlns:a16="http://schemas.microsoft.com/office/drawing/2014/main" id="{D2B31ED6-76F0-425A-9A41-C947AEF9C14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956620" y="1573887"/>
            <a:ext cx="0" cy="3710227"/>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11" name="Afbeelding 10">
            <a:extLst>
              <a:ext uri="{FF2B5EF4-FFF2-40B4-BE49-F238E27FC236}">
                <a16:creationId xmlns:a16="http://schemas.microsoft.com/office/drawing/2014/main" id="{6084545D-534A-EB57-6F1C-A7A0FAD92A3D}"/>
              </a:ext>
            </a:extLst>
          </p:cNvPr>
          <p:cNvPicPr>
            <a:picLocks noChangeAspect="1"/>
          </p:cNvPicPr>
          <p:nvPr/>
        </p:nvPicPr>
        <p:blipFill>
          <a:blip r:embed="rId5"/>
          <a:srcRect/>
          <a:stretch/>
        </p:blipFill>
        <p:spPr>
          <a:xfrm>
            <a:off x="9243577" y="3069168"/>
            <a:ext cx="2355434" cy="858213"/>
          </a:xfrm>
          <a:prstGeom prst="rect">
            <a:avLst/>
          </a:prstGeom>
        </p:spPr>
      </p:pic>
      <p:sp>
        <p:nvSpPr>
          <p:cNvPr id="3" name="Tekstvak 2">
            <a:extLst>
              <a:ext uri="{FF2B5EF4-FFF2-40B4-BE49-F238E27FC236}">
                <a16:creationId xmlns:a16="http://schemas.microsoft.com/office/drawing/2014/main" id="{F7700972-FFB3-05A5-5232-E930BF82A238}"/>
              </a:ext>
            </a:extLst>
          </p:cNvPr>
          <p:cNvSpPr txBox="1"/>
          <p:nvPr/>
        </p:nvSpPr>
        <p:spPr>
          <a:xfrm>
            <a:off x="3210079" y="4270688"/>
            <a:ext cx="6096000" cy="369332"/>
          </a:xfrm>
          <a:prstGeom prst="rect">
            <a:avLst/>
          </a:prstGeom>
          <a:noFill/>
        </p:spPr>
        <p:txBody>
          <a:bodyPr wrap="square">
            <a:spAutoFit/>
          </a:bodyPr>
          <a:lstStyle/>
          <a:p>
            <a:pPr algn="l"/>
            <a:r>
              <a:rPr lang="nl-NL" sz="1800" b="0" i="0" dirty="0">
                <a:solidFill>
                  <a:srgbClr val="FFFFFF"/>
                </a:solidFill>
                <a:effectLst/>
                <a:latin typeface="TRIVIA GOTHIC C6 CONDENSED BLAC" panose="02000506000000020004" pitchFamily="2" charset="0"/>
              </a:rPr>
              <a:t>WWW.LEEUWARDENSTUDENTCITY.NL</a:t>
            </a:r>
            <a:endParaRPr lang="nl-NL" sz="1800" dirty="0">
              <a:solidFill>
                <a:srgbClr val="FFFFFF"/>
              </a:solidFill>
              <a:latin typeface="TRIVIA GOTHIC C6 CONDENSED BLAC" panose="02000506000000020004" pitchFamily="2" charset="0"/>
            </a:endParaRPr>
          </a:p>
        </p:txBody>
      </p:sp>
      <p:sp>
        <p:nvSpPr>
          <p:cNvPr id="6" name="Tekstvak 5">
            <a:extLst>
              <a:ext uri="{FF2B5EF4-FFF2-40B4-BE49-F238E27FC236}">
                <a16:creationId xmlns:a16="http://schemas.microsoft.com/office/drawing/2014/main" id="{C91AAA97-55B2-DA26-EA22-936627FA1C5C}"/>
              </a:ext>
            </a:extLst>
          </p:cNvPr>
          <p:cNvSpPr txBox="1"/>
          <p:nvPr/>
        </p:nvSpPr>
        <p:spPr>
          <a:xfrm>
            <a:off x="6038649" y="4274175"/>
            <a:ext cx="6096000" cy="369332"/>
          </a:xfrm>
          <a:prstGeom prst="rect">
            <a:avLst/>
          </a:prstGeom>
          <a:noFill/>
        </p:spPr>
        <p:txBody>
          <a:bodyPr wrap="square">
            <a:spAutoFit/>
          </a:bodyPr>
          <a:lstStyle/>
          <a:p>
            <a:pPr algn="l"/>
            <a:r>
              <a:rPr lang="nl-NL" sz="1800" b="0" i="0" dirty="0">
                <a:solidFill>
                  <a:srgbClr val="FFFFFF"/>
                </a:solidFill>
                <a:effectLst/>
                <a:latin typeface="TRIVIA GOTHIC C6 CONDENSED BLAC" panose="02000506000000020004" pitchFamily="2" charset="0"/>
              </a:rPr>
              <a:t>WWW.LEEUWARDENSTUDENTSPORT.NL</a:t>
            </a:r>
            <a:endParaRPr lang="nl-NL" sz="1800" dirty="0">
              <a:solidFill>
                <a:srgbClr val="FFFFFF"/>
              </a:solidFill>
              <a:latin typeface="TRIVIA GOTHIC C6 CONDENSED BLAC" panose="02000506000000020004" pitchFamily="2" charset="0"/>
            </a:endParaRPr>
          </a:p>
        </p:txBody>
      </p:sp>
      <p:sp>
        <p:nvSpPr>
          <p:cNvPr id="10" name="Tekstvak 9">
            <a:extLst>
              <a:ext uri="{FF2B5EF4-FFF2-40B4-BE49-F238E27FC236}">
                <a16:creationId xmlns:a16="http://schemas.microsoft.com/office/drawing/2014/main" id="{CF08BBC2-38C6-ACCC-C5AD-574C790CF3B2}"/>
              </a:ext>
            </a:extLst>
          </p:cNvPr>
          <p:cNvSpPr txBox="1"/>
          <p:nvPr/>
        </p:nvSpPr>
        <p:spPr>
          <a:xfrm>
            <a:off x="9919317" y="4270688"/>
            <a:ext cx="6146800" cy="369332"/>
          </a:xfrm>
          <a:prstGeom prst="rect">
            <a:avLst/>
          </a:prstGeom>
          <a:noFill/>
        </p:spPr>
        <p:txBody>
          <a:bodyPr wrap="square">
            <a:spAutoFit/>
          </a:bodyPr>
          <a:lstStyle/>
          <a:p>
            <a:pPr algn="l"/>
            <a:r>
              <a:rPr lang="nl-NL" sz="1800" b="0" i="0" dirty="0">
                <a:solidFill>
                  <a:srgbClr val="FFFFFF"/>
                </a:solidFill>
                <a:effectLst/>
                <a:latin typeface="TRIVIA GOTHIC C6 CONDENSED BLAC" panose="02000506000000020004" pitchFamily="2" charset="0"/>
              </a:rPr>
              <a:t>WWW.LEIP.NU</a:t>
            </a:r>
            <a:endParaRPr lang="nl-NL" sz="1800" dirty="0">
              <a:solidFill>
                <a:srgbClr val="FFFFFF"/>
              </a:solidFill>
              <a:latin typeface="TRIVIA GOTHIC C6 CONDENSED BLAC" panose="02000506000000020004" pitchFamily="2" charset="0"/>
            </a:endParaRPr>
          </a:p>
        </p:txBody>
      </p:sp>
    </p:spTree>
    <p:extLst>
      <p:ext uri="{BB962C8B-B14F-4D97-AF65-F5344CB8AC3E}">
        <p14:creationId xmlns:p14="http://schemas.microsoft.com/office/powerpoint/2010/main" val="2602517448"/>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8AEDEFE8658FA44B114BA21F60F7A35" ma:contentTypeVersion="16" ma:contentTypeDescription="Een nieuw document maken." ma:contentTypeScope="" ma:versionID="bce5d0ecaeafc0a84b597ee5d9cf5f94">
  <xsd:schema xmlns:xsd="http://www.w3.org/2001/XMLSchema" xmlns:xs="http://www.w3.org/2001/XMLSchema" xmlns:p="http://schemas.microsoft.com/office/2006/metadata/properties" xmlns:ns2="24eba3bd-fed3-4382-b7cd-559698ed102c" xmlns:ns3="a35583c8-2e27-407c-abad-56304506ba16" targetNamespace="http://schemas.microsoft.com/office/2006/metadata/properties" ma:root="true" ma:fieldsID="0de595180a4f506d7e85d2f58d773cc5" ns2:_="" ns3:_="">
    <xsd:import namespace="24eba3bd-fed3-4382-b7cd-559698ed102c"/>
    <xsd:import namespace="a35583c8-2e27-407c-abad-56304506ba1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3:SharedWithUsers" minOccurs="0"/>
                <xsd:element ref="ns3:SharedWithDetail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4eba3bd-fed3-4382-b7cd-559698ed102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Afbeeldingtags" ma:readOnly="false" ma:fieldId="{5cf76f15-5ced-4ddc-b409-7134ff3c332f}" ma:taxonomyMulti="true" ma:sspId="702e4e3a-1431-4321-a2fb-937b74f00274"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35583c8-2e27-407c-abad-56304506ba16"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fdc31a4e-fa1c-46f6-8991-8bf4b90b8998}" ma:internalName="TaxCatchAll" ma:showField="CatchAllData" ma:web="a35583c8-2e27-407c-abad-56304506ba16">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a35583c8-2e27-407c-abad-56304506ba16" xsi:nil="true"/>
    <lcf76f155ced4ddcb4097134ff3c332f xmlns="24eba3bd-fed3-4382-b7cd-559698ed102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DE67A164-4927-46F0-9194-F89D52C7CA9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4eba3bd-fed3-4382-b7cd-559698ed102c"/>
    <ds:schemaRef ds:uri="a35583c8-2e27-407c-abad-56304506ba1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AC88E23-4D18-4263-92AF-815D7A4FC68E}">
  <ds:schemaRefs>
    <ds:schemaRef ds:uri="http://schemas.microsoft.com/sharepoint/v3/contenttype/forms"/>
  </ds:schemaRefs>
</ds:datastoreItem>
</file>

<file path=customXml/itemProps3.xml><?xml version="1.0" encoding="utf-8"?>
<ds:datastoreItem xmlns:ds="http://schemas.openxmlformats.org/officeDocument/2006/customXml" ds:itemID="{6760E168-CD42-4029-8913-61C2C6CE4962}">
  <ds:schemaRefs>
    <ds:schemaRef ds:uri="http://schemas.microsoft.com/office/2006/documentManagement/types"/>
    <ds:schemaRef ds:uri="24eba3bd-fed3-4382-b7cd-559698ed102c"/>
    <ds:schemaRef ds:uri="http://schemas.microsoft.com/office/2006/metadata/properties"/>
    <ds:schemaRef ds:uri="http://purl.org/dc/elements/1.1/"/>
    <ds:schemaRef ds:uri="http://purl.org/dc/dcmitype/"/>
    <ds:schemaRef ds:uri="a35583c8-2e27-407c-abad-56304506ba16"/>
    <ds:schemaRef ds:uri="http://purl.org/dc/term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7152</TotalTime>
  <Words>888</Words>
  <Application>Microsoft Macintosh PowerPoint</Application>
  <PresentationFormat>Breedbeeld</PresentationFormat>
  <Paragraphs>63</Paragraphs>
  <Slides>20</Slides>
  <Notes>7</Notes>
  <HiddenSlides>0</HiddenSlides>
  <MMClips>6</MMClips>
  <ScaleCrop>false</ScaleCrop>
  <HeadingPairs>
    <vt:vector size="6" baseType="variant">
      <vt:variant>
        <vt:lpstr>Gebruikte lettertypen</vt:lpstr>
      </vt:variant>
      <vt:variant>
        <vt:i4>9</vt:i4>
      </vt:variant>
      <vt:variant>
        <vt:lpstr>Thema</vt:lpstr>
      </vt:variant>
      <vt:variant>
        <vt:i4>1</vt:i4>
      </vt:variant>
      <vt:variant>
        <vt:lpstr>Diatitels</vt:lpstr>
      </vt:variant>
      <vt:variant>
        <vt:i4>20</vt:i4>
      </vt:variant>
    </vt:vector>
  </HeadingPairs>
  <TitlesOfParts>
    <vt:vector size="30" baseType="lpstr">
      <vt:lpstr>-webkit-standard</vt:lpstr>
      <vt:lpstr>Aptos</vt:lpstr>
      <vt:lpstr>Aptos Display</vt:lpstr>
      <vt:lpstr>Arial</vt:lpstr>
      <vt:lpstr>Helvetica Neue</vt:lpstr>
      <vt:lpstr>Trivia Gothic C6 Condensed Blac</vt:lpstr>
      <vt:lpstr>Trivia Gothic C6 Condensed Blac</vt:lpstr>
      <vt:lpstr>TRIVIA GOTHIC U6 ULTRA-COND BLA</vt:lpstr>
      <vt:lpstr>Wingdings</vt:lpstr>
      <vt:lpstr>Kantoorthema</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Anton van der Sluis</dc:creator>
  <cp:lastModifiedBy>Anton van der Sluis</cp:lastModifiedBy>
  <cp:revision>3</cp:revision>
  <dcterms:created xsi:type="dcterms:W3CDTF">2024-06-14T14:13:23Z</dcterms:created>
  <dcterms:modified xsi:type="dcterms:W3CDTF">2025-04-09T13:37:37Z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0x01010058AEDEFE8658FA44B114BA21F60F7A35</vt:lpwstr>
  </property>
  <property fmtid="{D5CDD505-2E9C-101B-9397-08002B2CF9AE}" pid="3" name="MediaServiceImageTags">
    <vt:lpwstr/>
  </property>
</Properties>
</file>